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12" r:id="rId2"/>
    <p:sldId id="308" r:id="rId3"/>
    <p:sldId id="305" r:id="rId4"/>
    <p:sldId id="260" r:id="rId5"/>
    <p:sldId id="311" r:id="rId6"/>
    <p:sldId id="303" r:id="rId7"/>
    <p:sldId id="307" r:id="rId8"/>
    <p:sldId id="322" r:id="rId9"/>
    <p:sldId id="323" r:id="rId10"/>
    <p:sldId id="325" r:id="rId11"/>
    <p:sldId id="316" r:id="rId12"/>
    <p:sldId id="324" r:id="rId13"/>
    <p:sldId id="317" r:id="rId14"/>
    <p:sldId id="326" r:id="rId15"/>
    <p:sldId id="327" r:id="rId16"/>
    <p:sldId id="318" r:id="rId17"/>
    <p:sldId id="310" r:id="rId18"/>
    <p:sldId id="273" r:id="rId19"/>
    <p:sldId id="274" r:id="rId20"/>
    <p:sldId id="293" r:id="rId21"/>
    <p:sldId id="275" r:id="rId22"/>
    <p:sldId id="298" r:id="rId23"/>
    <p:sldId id="296" r:id="rId24"/>
    <p:sldId id="314" r:id="rId25"/>
    <p:sldId id="315" r:id="rId26"/>
    <p:sldId id="277" r:id="rId27"/>
    <p:sldId id="278" r:id="rId28"/>
    <p:sldId id="279" r:id="rId29"/>
    <p:sldId id="280" r:id="rId30"/>
    <p:sldId id="281" r:id="rId31"/>
    <p:sldId id="313" r:id="rId32"/>
    <p:sldId id="287" r:id="rId33"/>
    <p:sldId id="288" r:id="rId34"/>
    <p:sldId id="289" r:id="rId35"/>
    <p:sldId id="290" r:id="rId36"/>
    <p:sldId id="291" r:id="rId37"/>
    <p:sldId id="292" r:id="rId38"/>
    <p:sldId id="285" r:id="rId39"/>
    <p:sldId id="284" r:id="rId40"/>
    <p:sldId id="286" r:id="rId41"/>
    <p:sldId id="321" r:id="rId42"/>
    <p:sldId id="320" r:id="rId4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2E"/>
    <a:srgbClr val="FF9BB5"/>
    <a:srgbClr val="E76530"/>
    <a:srgbClr val="BC0031"/>
    <a:srgbClr val="EBAB0B"/>
    <a:srgbClr val="505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0" autoAdjust="0"/>
    <p:restoredTop sz="94660"/>
  </p:normalViewPr>
  <p:slideViewPr>
    <p:cSldViewPr snapToGrid="0">
      <p:cViewPr>
        <p:scale>
          <a:sx n="75" d="100"/>
          <a:sy n="75" d="100"/>
        </p:scale>
        <p:origin x="-131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8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9B3B0C-4DF0-47D4-963D-8018A471C79B}" type="doc">
      <dgm:prSet loTypeId="urn:microsoft.com/office/officeart/2005/8/layout/vList4#3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nl-NL"/>
        </a:p>
      </dgm:t>
    </dgm:pt>
    <dgm:pt modelId="{87C16EEF-1331-472D-AF7A-BD8B02D79486}">
      <dgm:prSet phldrT="[Tekst]"/>
      <dgm:spPr/>
      <dgm:t>
        <a:bodyPr/>
        <a:lstStyle/>
        <a:p>
          <a:r>
            <a:rPr lang="nl-NL" dirty="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3 september 2008: advies Onderwijsraad aan de Kamer:</a:t>
          </a:r>
          <a:endParaRPr lang="nl-NL" dirty="0">
            <a:solidFill>
              <a:srgbClr val="002060"/>
            </a:solidFill>
            <a:latin typeface="Arial Narrow" pitchFamily="34" charset="0"/>
          </a:endParaRPr>
        </a:p>
      </dgm:t>
    </dgm:pt>
    <dgm:pt modelId="{7AAC0064-AEE1-4414-ACE0-4FF488E76D92}" type="parTrans" cxnId="{EC3E71E2-BC1B-4559-881F-70192C73C7A9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A4079DD2-E376-4C5D-9067-2FDF64F54F72}" type="sibTrans" cxnId="{EC3E71E2-BC1B-4559-881F-70192C73C7A9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E9D36733-3167-4CDB-840D-2EEC38CBB914}">
      <dgm:prSet/>
      <dgm:spPr/>
      <dgm:t>
        <a:bodyPr/>
        <a:lstStyle/>
        <a:p>
          <a:r>
            <a:rPr lang="nl-NL" dirty="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Zet meer in op open digitale leermiddelen</a:t>
          </a:r>
        </a:p>
      </dgm:t>
    </dgm:pt>
    <dgm:pt modelId="{75653223-6E2E-4B3C-BDCF-D595DB2D486E}" type="parTrans" cxnId="{7F2FB468-9169-4032-AB41-CEF88E5BD6F9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56A11DF4-5F5F-4997-8CCE-D6992590458E}" type="sibTrans" cxnId="{7F2FB468-9169-4032-AB41-CEF88E5BD6F9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C2E0FE79-B70A-4A18-99F9-F2E69E961C0D}">
      <dgm:prSet/>
      <dgm:spPr/>
      <dgm:t>
        <a:bodyPr/>
        <a:lstStyle/>
        <a:p>
          <a:r>
            <a:rPr lang="nl-NL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(2) 3 december 2008: aankondiging</a:t>
          </a:r>
          <a:endParaRPr lang="nl-NL" dirty="0" smtClean="0">
            <a:solidFill>
              <a:srgbClr val="002060"/>
            </a:solidFill>
            <a:latin typeface="Arial Narrow" pitchFamily="34" charset="0"/>
            <a:cs typeface="Arial" charset="0"/>
          </a:endParaRPr>
        </a:p>
      </dgm:t>
    </dgm:pt>
    <dgm:pt modelId="{25D02249-C200-4851-9A79-B4D1DBD7FE78}" type="parTrans" cxnId="{C4EE2FBF-6960-4CA9-BC4A-37A6A3652F93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78BC6B61-1087-45C4-96BC-F47FB9AB4701}" type="sibTrans" cxnId="{C4EE2FBF-6960-4CA9-BC4A-37A6A3652F93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0E0B1AEB-67D9-4426-9011-95C5A39D0638}">
      <dgm:prSet/>
      <dgm:spPr/>
      <dgm:t>
        <a:bodyPr/>
        <a:lstStyle/>
        <a:p>
          <a:r>
            <a:rPr lang="nl-NL" dirty="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Maart 2009: verkenning </a:t>
          </a:r>
          <a:r>
            <a:rPr lang="nl-NL" dirty="0" err="1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Wikiwijs</a:t>
          </a:r>
          <a:r>
            <a:rPr lang="nl-NL" dirty="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 door OCW (</a:t>
          </a:r>
          <a:r>
            <a:rPr lang="nl-NL" dirty="0" err="1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Capgemini</a:t>
          </a:r>
          <a:r>
            <a:rPr lang="nl-NL" dirty="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)</a:t>
          </a:r>
        </a:p>
      </dgm:t>
    </dgm:pt>
    <dgm:pt modelId="{5D936CF3-59E5-4F76-A0AC-1CFDDC195A64}" type="parTrans" cxnId="{74562056-4870-4268-86E8-F0CCC6A4D368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744E4093-37FF-43A6-9D3C-3E78EDDCF6BF}" type="sibTrans" cxnId="{74562056-4870-4268-86E8-F0CCC6A4D368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4B190EF7-FA7A-44A5-8B66-CFC856893EDA}">
      <dgm:prSet/>
      <dgm:spPr/>
      <dgm:t>
        <a:bodyPr/>
        <a:lstStyle/>
        <a:p>
          <a:r>
            <a:rPr lang="nl-NL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7 april 2009: beleidsbrief naar Tweede Kamer</a:t>
          </a:r>
          <a:endParaRPr lang="nl-NL" dirty="0" smtClean="0">
            <a:solidFill>
              <a:srgbClr val="002060"/>
            </a:solidFill>
            <a:latin typeface="Arial Narrow" pitchFamily="34" charset="0"/>
            <a:cs typeface="Arial" charset="0"/>
          </a:endParaRPr>
        </a:p>
      </dgm:t>
    </dgm:pt>
    <dgm:pt modelId="{C263FB30-5FFD-4319-A515-BA6B02EF655C}" type="parTrans" cxnId="{37F0C58F-8BBF-4FEA-AD0F-29244076CA4B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9BE05DB4-061A-48C6-A2A1-57CBB06D17F6}" type="sibTrans" cxnId="{37F0C58F-8BBF-4FEA-AD0F-29244076CA4B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AF151AC0-5A0D-40CC-9ED7-89472D7D2A0C}">
      <dgm:prSet/>
      <dgm:spPr/>
      <dgm:t>
        <a:bodyPr/>
        <a:lstStyle/>
        <a:p>
          <a:r>
            <a:rPr lang="nl-NL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21 april 2009: Algemeen Overleg Tweede Kamer</a:t>
          </a:r>
          <a:endParaRPr lang="nl-NL" dirty="0" smtClean="0">
            <a:solidFill>
              <a:srgbClr val="002060"/>
            </a:solidFill>
            <a:latin typeface="Arial Narrow" pitchFamily="34" charset="0"/>
            <a:cs typeface="Arial" charset="0"/>
          </a:endParaRPr>
        </a:p>
      </dgm:t>
    </dgm:pt>
    <dgm:pt modelId="{B9391A5A-1F14-4B6D-89E1-01C2CD4908DE}" type="parTrans" cxnId="{61766920-EE22-4021-8667-3487C6153C55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2624106B-F439-4CFE-BCDE-E714E5D974EF}" type="sibTrans" cxnId="{61766920-EE22-4021-8667-3487C6153C55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9C47BB3D-6DA6-4662-9BE3-400EC0305D4C}">
      <dgm:prSet/>
      <dgm:spPr/>
      <dgm:t>
        <a:bodyPr/>
        <a:lstStyle/>
        <a:p>
          <a:r>
            <a:rPr lang="nl-NL" dirty="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Adviesnotitie en draagvlakversterking</a:t>
          </a:r>
        </a:p>
      </dgm:t>
    </dgm:pt>
    <dgm:pt modelId="{C8035702-92A9-410E-A29D-F491BEF1F689}" type="parTrans" cxnId="{05F3145E-90CB-4FE6-8DBD-0CF6B05A5D83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93C414C2-8F8D-4C17-9C10-5CFAD232106C}" type="sibTrans" cxnId="{05F3145E-90CB-4FE6-8DBD-0CF6B05A5D83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6751F753-EA5F-434A-9D93-7E80901CC17D}">
      <dgm:prSet/>
      <dgm:spPr/>
      <dgm:t>
        <a:bodyPr/>
        <a:lstStyle/>
        <a:p>
          <a:r>
            <a:rPr lang="nl-NL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Voorstel: regie bij OU en Kennisnet</a:t>
          </a:r>
          <a:endParaRPr lang="nl-NL" dirty="0" smtClean="0">
            <a:solidFill>
              <a:srgbClr val="002060"/>
            </a:solidFill>
            <a:latin typeface="Arial Narrow" pitchFamily="34" charset="0"/>
            <a:cs typeface="Arial" charset="0"/>
          </a:endParaRPr>
        </a:p>
      </dgm:t>
    </dgm:pt>
    <dgm:pt modelId="{B09412E1-39CB-451D-A656-C4872696771C}" type="parTrans" cxnId="{881DC3FB-246A-4C90-A05D-9EDEA733E867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A592030E-8566-464D-BD44-E70F244F0571}" type="sibTrans" cxnId="{881DC3FB-246A-4C90-A05D-9EDEA733E867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8B63C97C-8C8F-4016-B252-F18811FD790D}">
      <dgm:prSet/>
      <dgm:spPr/>
      <dgm:t>
        <a:bodyPr/>
        <a:lstStyle/>
        <a:p>
          <a:r>
            <a:rPr lang="nl-NL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 Brede steun voor aanpak</a:t>
          </a:r>
          <a:endParaRPr lang="nl-NL" dirty="0" smtClean="0">
            <a:solidFill>
              <a:srgbClr val="002060"/>
            </a:solidFill>
            <a:latin typeface="Arial Narrow" pitchFamily="34" charset="0"/>
            <a:cs typeface="Arial" charset="0"/>
          </a:endParaRPr>
        </a:p>
      </dgm:t>
    </dgm:pt>
    <dgm:pt modelId="{FB36DDA6-83C7-422D-BDFD-008218EC034C}" type="parTrans" cxnId="{0E8088F9-F41B-4502-930F-5DAC66ABC358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BF3EE5F6-5EDB-4780-B8DD-A1E88D4B8165}" type="sibTrans" cxnId="{0E8088F9-F41B-4502-930F-5DAC66ABC358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CFCC3287-84DF-4729-B836-419A226330B4}">
      <dgm:prSet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nl-NL" dirty="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Conceptfase mei – juli 2009</a:t>
          </a:r>
        </a:p>
      </dgm:t>
    </dgm:pt>
    <dgm:pt modelId="{7AB12A82-3E35-4423-B84E-643CADED6C03}" type="parTrans" cxnId="{71DB8B49-6C5D-45E6-AA2E-4289C412C6AB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43EDB696-DC24-4A48-9DFB-80DE20065A06}" type="sibTrans" cxnId="{71DB8B49-6C5D-45E6-AA2E-4289C412C6AB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B38AE443-25AC-438E-B0C2-6A18F35E9FCF}">
      <dgm:prSet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nl-NL" dirty="0" smtClean="0">
              <a:solidFill>
                <a:srgbClr val="002060"/>
              </a:solidFill>
              <a:latin typeface="Arial Narrow" pitchFamily="34" charset="0"/>
            </a:rPr>
            <a:t>Bepalen kader en uitgangspunten, verkennen draagvlak, programmaplan</a:t>
          </a:r>
          <a:endParaRPr lang="nl-NL" dirty="0" smtClean="0">
            <a:solidFill>
              <a:srgbClr val="002060"/>
            </a:solidFill>
            <a:latin typeface="Arial Narrow" pitchFamily="34" charset="0"/>
            <a:cs typeface="Arial" charset="0"/>
          </a:endParaRPr>
        </a:p>
      </dgm:t>
    </dgm:pt>
    <dgm:pt modelId="{43222A89-7F35-43EE-B935-545B6CBA834B}" type="parTrans" cxnId="{C7343188-C398-486E-9712-1E6F7B0D9507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3939F6B0-F9B1-442B-838D-759C0432082F}" type="sibTrans" cxnId="{C7343188-C398-486E-9712-1E6F7B0D9507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E0E83294-B4CF-4733-A2B6-279528FFB81D}">
      <dgm:prSet/>
      <dgm:spPr/>
      <dgm:t>
        <a:bodyPr/>
        <a:lstStyle/>
        <a:p>
          <a:r>
            <a:rPr lang="nl-NL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Minister Plasterk kondigt Wikiwijs aan</a:t>
          </a:r>
          <a:endParaRPr lang="nl-NL" dirty="0" smtClean="0">
            <a:solidFill>
              <a:srgbClr val="002060"/>
            </a:solidFill>
            <a:latin typeface="Arial Narrow" pitchFamily="34" charset="0"/>
            <a:cs typeface="Arial" charset="0"/>
          </a:endParaRPr>
        </a:p>
      </dgm:t>
    </dgm:pt>
    <dgm:pt modelId="{FB1AEE4F-5E9E-48B5-B465-952AC8A55DC0}" type="parTrans" cxnId="{4BE54E23-AC4A-4CA2-A87A-ABD227D89DD5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A787D240-D148-4989-A747-B85549A36AE0}" type="sibTrans" cxnId="{4BE54E23-AC4A-4CA2-A87A-ABD227D89DD5}">
      <dgm:prSet/>
      <dgm:spPr/>
      <dgm:t>
        <a:bodyPr/>
        <a:lstStyle/>
        <a:p>
          <a:endParaRPr lang="nl-NL">
            <a:solidFill>
              <a:srgbClr val="002060"/>
            </a:solidFill>
            <a:latin typeface="Arial Narrow" pitchFamily="34" charset="0"/>
          </a:endParaRPr>
        </a:p>
      </dgm:t>
    </dgm:pt>
    <dgm:pt modelId="{8E722B8E-4A50-4324-96CF-4A10A4D7F2C9}" type="pres">
      <dgm:prSet presAssocID="{799B3B0C-4DF0-47D4-963D-8018A471C79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DC24728-1B71-4345-9226-8A768DBBBC01}" type="pres">
      <dgm:prSet presAssocID="{87C16EEF-1331-472D-AF7A-BD8B02D79486}" presName="comp" presStyleCnt="0"/>
      <dgm:spPr/>
      <dgm:t>
        <a:bodyPr/>
        <a:lstStyle/>
        <a:p>
          <a:endParaRPr lang="nl-NL"/>
        </a:p>
      </dgm:t>
    </dgm:pt>
    <dgm:pt modelId="{A7A5E28C-5EC3-404C-944F-9E2E537C0350}" type="pres">
      <dgm:prSet presAssocID="{87C16EEF-1331-472D-AF7A-BD8B02D79486}" presName="box" presStyleLbl="node1" presStyleIdx="0" presStyleCnt="6"/>
      <dgm:spPr/>
      <dgm:t>
        <a:bodyPr/>
        <a:lstStyle/>
        <a:p>
          <a:endParaRPr lang="nl-NL"/>
        </a:p>
      </dgm:t>
    </dgm:pt>
    <dgm:pt modelId="{2B483CEB-80D9-43CE-A069-B99641160C9A}" type="pres">
      <dgm:prSet presAssocID="{87C16EEF-1331-472D-AF7A-BD8B02D79486}" presName="img" presStyleLbl="fgImgPlace1" presStyleIdx="0" presStyleCnt="6" custScaleX="348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6B1A146C-E981-46CC-B64C-744398790AB8}" type="pres">
      <dgm:prSet presAssocID="{87C16EEF-1331-472D-AF7A-BD8B02D79486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0C2D471-F6B3-4936-B6A7-7C76831379A2}" type="pres">
      <dgm:prSet presAssocID="{A4079DD2-E376-4C5D-9067-2FDF64F54F72}" presName="spacer" presStyleCnt="0"/>
      <dgm:spPr/>
      <dgm:t>
        <a:bodyPr/>
        <a:lstStyle/>
        <a:p>
          <a:endParaRPr lang="nl-NL"/>
        </a:p>
      </dgm:t>
    </dgm:pt>
    <dgm:pt modelId="{31CF7869-68E7-44FF-8B1C-1C91B97CAA96}" type="pres">
      <dgm:prSet presAssocID="{C2E0FE79-B70A-4A18-99F9-F2E69E961C0D}" presName="comp" presStyleCnt="0"/>
      <dgm:spPr/>
      <dgm:t>
        <a:bodyPr/>
        <a:lstStyle/>
        <a:p>
          <a:endParaRPr lang="nl-NL"/>
        </a:p>
      </dgm:t>
    </dgm:pt>
    <dgm:pt modelId="{BD47C5CF-6B31-4BBF-A4CA-E1697A1C43C9}" type="pres">
      <dgm:prSet presAssocID="{C2E0FE79-B70A-4A18-99F9-F2E69E961C0D}" presName="box" presStyleLbl="node1" presStyleIdx="1" presStyleCnt="6"/>
      <dgm:spPr/>
      <dgm:t>
        <a:bodyPr/>
        <a:lstStyle/>
        <a:p>
          <a:endParaRPr lang="nl-NL"/>
        </a:p>
      </dgm:t>
    </dgm:pt>
    <dgm:pt modelId="{E64B417A-D905-4F33-A093-9D01287730C2}" type="pres">
      <dgm:prSet presAssocID="{C2E0FE79-B70A-4A18-99F9-F2E69E961C0D}" presName="img" presStyleLbl="fgImgPlace1" presStyleIdx="1" presStyleCnt="6" custScaleX="695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CB2D25D5-03D4-4326-BC1F-D0A5DD152C4A}" type="pres">
      <dgm:prSet presAssocID="{C2E0FE79-B70A-4A18-99F9-F2E69E961C0D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3BB3CB7-13F9-4800-A546-DE3AFCD29991}" type="pres">
      <dgm:prSet presAssocID="{78BC6B61-1087-45C4-96BC-F47FB9AB4701}" presName="spacer" presStyleCnt="0"/>
      <dgm:spPr/>
      <dgm:t>
        <a:bodyPr/>
        <a:lstStyle/>
        <a:p>
          <a:endParaRPr lang="nl-NL"/>
        </a:p>
      </dgm:t>
    </dgm:pt>
    <dgm:pt modelId="{E442EEF6-052A-4730-8AEF-74C0FB1E39A7}" type="pres">
      <dgm:prSet presAssocID="{0E0B1AEB-67D9-4426-9011-95C5A39D0638}" presName="comp" presStyleCnt="0"/>
      <dgm:spPr/>
      <dgm:t>
        <a:bodyPr/>
        <a:lstStyle/>
        <a:p>
          <a:endParaRPr lang="nl-NL"/>
        </a:p>
      </dgm:t>
    </dgm:pt>
    <dgm:pt modelId="{12687BF8-2D57-486C-9A47-198A61E41F5A}" type="pres">
      <dgm:prSet presAssocID="{0E0B1AEB-67D9-4426-9011-95C5A39D0638}" presName="box" presStyleLbl="node1" presStyleIdx="2" presStyleCnt="6"/>
      <dgm:spPr/>
      <dgm:t>
        <a:bodyPr/>
        <a:lstStyle/>
        <a:p>
          <a:endParaRPr lang="nl-NL"/>
        </a:p>
      </dgm:t>
    </dgm:pt>
    <dgm:pt modelId="{4F82BF51-DE9D-40E8-8AC1-676559057BA8}" type="pres">
      <dgm:prSet presAssocID="{0E0B1AEB-67D9-4426-9011-95C5A39D0638}" presName="img" presStyleLbl="fgImgPlace1" presStyleIdx="2" presStyleCnt="6" custScaleX="95632" custScaleY="4156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E09A024C-7FB8-4ADF-B08A-78023FF1B2F6}" type="pres">
      <dgm:prSet presAssocID="{0E0B1AEB-67D9-4426-9011-95C5A39D0638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EEB1DE8-E1FC-4EDA-9E03-C31F010FDA41}" type="pres">
      <dgm:prSet presAssocID="{744E4093-37FF-43A6-9D3C-3E78EDDCF6BF}" presName="spacer" presStyleCnt="0"/>
      <dgm:spPr/>
      <dgm:t>
        <a:bodyPr/>
        <a:lstStyle/>
        <a:p>
          <a:endParaRPr lang="nl-NL"/>
        </a:p>
      </dgm:t>
    </dgm:pt>
    <dgm:pt modelId="{084B8A6D-73B0-4853-9F50-F39DE75891AD}" type="pres">
      <dgm:prSet presAssocID="{4B190EF7-FA7A-44A5-8B66-CFC856893EDA}" presName="comp" presStyleCnt="0"/>
      <dgm:spPr/>
      <dgm:t>
        <a:bodyPr/>
        <a:lstStyle/>
        <a:p>
          <a:endParaRPr lang="nl-NL"/>
        </a:p>
      </dgm:t>
    </dgm:pt>
    <dgm:pt modelId="{5D940207-19C4-49C2-BBB4-BE20C3DE9757}" type="pres">
      <dgm:prSet presAssocID="{4B190EF7-FA7A-44A5-8B66-CFC856893EDA}" presName="box" presStyleLbl="node1" presStyleIdx="3" presStyleCnt="6"/>
      <dgm:spPr/>
      <dgm:t>
        <a:bodyPr/>
        <a:lstStyle/>
        <a:p>
          <a:endParaRPr lang="nl-NL"/>
        </a:p>
      </dgm:t>
    </dgm:pt>
    <dgm:pt modelId="{28DA0984-19D6-4AA1-BB14-9C54BA2425CB}" type="pres">
      <dgm:prSet presAssocID="{4B190EF7-FA7A-44A5-8B66-CFC856893EDA}" presName="img" presStyleLbl="fgImgPlace1" presStyleIdx="3" presStyleCnt="6" custScaleX="93757" custScaleY="5213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D6D8CA2F-6C08-40DB-B43E-2F87BA411A8A}" type="pres">
      <dgm:prSet presAssocID="{4B190EF7-FA7A-44A5-8B66-CFC856893EDA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8F237CF-DCC1-477F-8B54-56138715DB66}" type="pres">
      <dgm:prSet presAssocID="{9BE05DB4-061A-48C6-A2A1-57CBB06D17F6}" presName="spacer" presStyleCnt="0"/>
      <dgm:spPr/>
      <dgm:t>
        <a:bodyPr/>
        <a:lstStyle/>
        <a:p>
          <a:endParaRPr lang="nl-NL"/>
        </a:p>
      </dgm:t>
    </dgm:pt>
    <dgm:pt modelId="{AA7DC2E0-87A0-4277-A65B-1036EE89C396}" type="pres">
      <dgm:prSet presAssocID="{AF151AC0-5A0D-40CC-9ED7-89472D7D2A0C}" presName="comp" presStyleCnt="0"/>
      <dgm:spPr/>
      <dgm:t>
        <a:bodyPr/>
        <a:lstStyle/>
        <a:p>
          <a:endParaRPr lang="nl-NL"/>
        </a:p>
      </dgm:t>
    </dgm:pt>
    <dgm:pt modelId="{1BF91EA9-961E-41E0-B763-8A491C118409}" type="pres">
      <dgm:prSet presAssocID="{AF151AC0-5A0D-40CC-9ED7-89472D7D2A0C}" presName="box" presStyleLbl="node1" presStyleIdx="4" presStyleCnt="6"/>
      <dgm:spPr/>
      <dgm:t>
        <a:bodyPr/>
        <a:lstStyle/>
        <a:p>
          <a:endParaRPr lang="nl-NL"/>
        </a:p>
      </dgm:t>
    </dgm:pt>
    <dgm:pt modelId="{4D60969D-21A8-4452-A0EC-E2AA21E5B88F}" type="pres">
      <dgm:prSet presAssocID="{AF151AC0-5A0D-40CC-9ED7-89472D7D2A0C}" presName="img" presStyleLbl="fgImgPlace1" presStyleIdx="4" presStyleCnt="6" custScaleX="693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E1AE6912-9710-43C8-9C38-09F31A6A7307}" type="pres">
      <dgm:prSet presAssocID="{AF151AC0-5A0D-40CC-9ED7-89472D7D2A0C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660ACC4-D6BA-4828-BD8D-15C292C6CCD7}" type="pres">
      <dgm:prSet presAssocID="{2624106B-F439-4CFE-BCDE-E714E5D974EF}" presName="spacer" presStyleCnt="0"/>
      <dgm:spPr/>
      <dgm:t>
        <a:bodyPr/>
        <a:lstStyle/>
        <a:p>
          <a:endParaRPr lang="nl-NL"/>
        </a:p>
      </dgm:t>
    </dgm:pt>
    <dgm:pt modelId="{3347E27F-85AD-4F13-8445-9E4CC8E2ADF4}" type="pres">
      <dgm:prSet presAssocID="{CFCC3287-84DF-4729-B836-419A226330B4}" presName="comp" presStyleCnt="0"/>
      <dgm:spPr/>
      <dgm:t>
        <a:bodyPr/>
        <a:lstStyle/>
        <a:p>
          <a:endParaRPr lang="nl-NL"/>
        </a:p>
      </dgm:t>
    </dgm:pt>
    <dgm:pt modelId="{2D9714E0-D980-44C9-B009-33026E6BCAB2}" type="pres">
      <dgm:prSet presAssocID="{CFCC3287-84DF-4729-B836-419A226330B4}" presName="box" presStyleLbl="node1" presStyleIdx="5" presStyleCnt="6"/>
      <dgm:spPr/>
      <dgm:t>
        <a:bodyPr/>
        <a:lstStyle/>
        <a:p>
          <a:endParaRPr lang="nl-NL"/>
        </a:p>
      </dgm:t>
    </dgm:pt>
    <dgm:pt modelId="{3E6314BC-B987-4CDE-80BA-C130ECA4C3F1}" type="pres">
      <dgm:prSet presAssocID="{CFCC3287-84DF-4729-B836-419A226330B4}" presName="img" presStyleLbl="fgImgPlace1" presStyleIdx="5" presStyleCnt="6" custScaleY="6692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D6DB08FB-6629-47E7-8873-10F72F069E91}" type="pres">
      <dgm:prSet presAssocID="{CFCC3287-84DF-4729-B836-419A226330B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9A104AF-2688-4A12-95D4-EBB06EE28841}" type="presOf" srcId="{C2E0FE79-B70A-4A18-99F9-F2E69E961C0D}" destId="{BD47C5CF-6B31-4BBF-A4CA-E1697A1C43C9}" srcOrd="0" destOrd="0" presId="urn:microsoft.com/office/officeart/2005/8/layout/vList4#3"/>
    <dgm:cxn modelId="{EC3E71E2-BC1B-4559-881F-70192C73C7A9}" srcId="{799B3B0C-4DF0-47D4-963D-8018A471C79B}" destId="{87C16EEF-1331-472D-AF7A-BD8B02D79486}" srcOrd="0" destOrd="0" parTransId="{7AAC0064-AEE1-4414-ACE0-4FF488E76D92}" sibTransId="{A4079DD2-E376-4C5D-9067-2FDF64F54F72}"/>
    <dgm:cxn modelId="{0CA78767-7D82-432F-B3F8-90FCFFF46661}" type="presOf" srcId="{6751F753-EA5F-434A-9D93-7E80901CC17D}" destId="{5D940207-19C4-49C2-BBB4-BE20C3DE9757}" srcOrd="0" destOrd="1" presId="urn:microsoft.com/office/officeart/2005/8/layout/vList4#3"/>
    <dgm:cxn modelId="{1E6553D7-3715-4633-BE22-72C91C90DF86}" type="presOf" srcId="{E9D36733-3167-4CDB-840D-2EEC38CBB914}" destId="{A7A5E28C-5EC3-404C-944F-9E2E537C0350}" srcOrd="0" destOrd="1" presId="urn:microsoft.com/office/officeart/2005/8/layout/vList4#3"/>
    <dgm:cxn modelId="{C04AF45F-590F-48F9-ACF5-270BD43E94D9}" type="presOf" srcId="{4B190EF7-FA7A-44A5-8B66-CFC856893EDA}" destId="{5D940207-19C4-49C2-BBB4-BE20C3DE9757}" srcOrd="0" destOrd="0" presId="urn:microsoft.com/office/officeart/2005/8/layout/vList4#3"/>
    <dgm:cxn modelId="{24E6C0C3-A9AA-4AB8-A086-530BFB56F8B5}" type="presOf" srcId="{B38AE443-25AC-438E-B0C2-6A18F35E9FCF}" destId="{2D9714E0-D980-44C9-B009-33026E6BCAB2}" srcOrd="0" destOrd="1" presId="urn:microsoft.com/office/officeart/2005/8/layout/vList4#3"/>
    <dgm:cxn modelId="{7F2FB468-9169-4032-AB41-CEF88E5BD6F9}" srcId="{87C16EEF-1331-472D-AF7A-BD8B02D79486}" destId="{E9D36733-3167-4CDB-840D-2EEC38CBB914}" srcOrd="0" destOrd="0" parTransId="{75653223-6E2E-4B3C-BDCF-D595DB2D486E}" sibTransId="{56A11DF4-5F5F-4997-8CCE-D6992590458E}"/>
    <dgm:cxn modelId="{FADEF59F-C785-4C8A-B820-165538C8EEAB}" type="presOf" srcId="{8B63C97C-8C8F-4016-B252-F18811FD790D}" destId="{E1AE6912-9710-43C8-9C38-09F31A6A7307}" srcOrd="1" destOrd="1" presId="urn:microsoft.com/office/officeart/2005/8/layout/vList4#3"/>
    <dgm:cxn modelId="{99DAAB21-3460-477F-9DBC-A0F5D670362A}" type="presOf" srcId="{CFCC3287-84DF-4729-B836-419A226330B4}" destId="{D6DB08FB-6629-47E7-8873-10F72F069E91}" srcOrd="1" destOrd="0" presId="urn:microsoft.com/office/officeart/2005/8/layout/vList4#3"/>
    <dgm:cxn modelId="{3A1A9CE9-0896-4AF3-8471-0CFA54172831}" type="presOf" srcId="{4B190EF7-FA7A-44A5-8B66-CFC856893EDA}" destId="{D6D8CA2F-6C08-40DB-B43E-2F87BA411A8A}" srcOrd="1" destOrd="0" presId="urn:microsoft.com/office/officeart/2005/8/layout/vList4#3"/>
    <dgm:cxn modelId="{1BEF4DB0-065E-46FF-B2BB-28C322E6DF35}" type="presOf" srcId="{E9D36733-3167-4CDB-840D-2EEC38CBB914}" destId="{6B1A146C-E981-46CC-B64C-744398790AB8}" srcOrd="1" destOrd="1" presId="urn:microsoft.com/office/officeart/2005/8/layout/vList4#3"/>
    <dgm:cxn modelId="{61766920-EE22-4021-8667-3487C6153C55}" srcId="{799B3B0C-4DF0-47D4-963D-8018A471C79B}" destId="{AF151AC0-5A0D-40CC-9ED7-89472D7D2A0C}" srcOrd="4" destOrd="0" parTransId="{B9391A5A-1F14-4B6D-89E1-01C2CD4908DE}" sibTransId="{2624106B-F439-4CFE-BCDE-E714E5D974EF}"/>
    <dgm:cxn modelId="{99D0ECB9-0553-4861-A896-C0BC7E4FF1E0}" type="presOf" srcId="{B38AE443-25AC-438E-B0C2-6A18F35E9FCF}" destId="{D6DB08FB-6629-47E7-8873-10F72F069E91}" srcOrd="1" destOrd="1" presId="urn:microsoft.com/office/officeart/2005/8/layout/vList4#3"/>
    <dgm:cxn modelId="{E4765190-6BE4-4F25-9178-8890C4673EE4}" type="presOf" srcId="{AF151AC0-5A0D-40CC-9ED7-89472D7D2A0C}" destId="{E1AE6912-9710-43C8-9C38-09F31A6A7307}" srcOrd="1" destOrd="0" presId="urn:microsoft.com/office/officeart/2005/8/layout/vList4#3"/>
    <dgm:cxn modelId="{C4EE2FBF-6960-4CA9-BC4A-37A6A3652F93}" srcId="{799B3B0C-4DF0-47D4-963D-8018A471C79B}" destId="{C2E0FE79-B70A-4A18-99F9-F2E69E961C0D}" srcOrd="1" destOrd="0" parTransId="{25D02249-C200-4851-9A79-B4D1DBD7FE78}" sibTransId="{78BC6B61-1087-45C4-96BC-F47FB9AB4701}"/>
    <dgm:cxn modelId="{FE16322C-EC1F-4556-9F16-4CFB4F98CD58}" type="presOf" srcId="{9C47BB3D-6DA6-4662-9BE3-400EC0305D4C}" destId="{E09A024C-7FB8-4ADF-B08A-78023FF1B2F6}" srcOrd="1" destOrd="1" presId="urn:microsoft.com/office/officeart/2005/8/layout/vList4#3"/>
    <dgm:cxn modelId="{C7343188-C398-486E-9712-1E6F7B0D9507}" srcId="{CFCC3287-84DF-4729-B836-419A226330B4}" destId="{B38AE443-25AC-438E-B0C2-6A18F35E9FCF}" srcOrd="0" destOrd="0" parTransId="{43222A89-7F35-43EE-B935-545B6CBA834B}" sibTransId="{3939F6B0-F9B1-442B-838D-759C0432082F}"/>
    <dgm:cxn modelId="{28630C12-1308-4298-B8A8-83284DD9B4DF}" type="presOf" srcId="{E0E83294-B4CF-4733-A2B6-279528FFB81D}" destId="{BD47C5CF-6B31-4BBF-A4CA-E1697A1C43C9}" srcOrd="0" destOrd="1" presId="urn:microsoft.com/office/officeart/2005/8/layout/vList4#3"/>
    <dgm:cxn modelId="{37F0C58F-8BBF-4FEA-AD0F-29244076CA4B}" srcId="{799B3B0C-4DF0-47D4-963D-8018A471C79B}" destId="{4B190EF7-FA7A-44A5-8B66-CFC856893EDA}" srcOrd="3" destOrd="0" parTransId="{C263FB30-5FFD-4319-A515-BA6B02EF655C}" sibTransId="{9BE05DB4-061A-48C6-A2A1-57CBB06D17F6}"/>
    <dgm:cxn modelId="{E8023387-1E65-4BC5-BDAB-E4F5F73F40E6}" type="presOf" srcId="{6751F753-EA5F-434A-9D93-7E80901CC17D}" destId="{D6D8CA2F-6C08-40DB-B43E-2F87BA411A8A}" srcOrd="1" destOrd="1" presId="urn:microsoft.com/office/officeart/2005/8/layout/vList4#3"/>
    <dgm:cxn modelId="{2AAD8D67-A22C-4F7B-9828-55942BD2CD67}" type="presOf" srcId="{CFCC3287-84DF-4729-B836-419A226330B4}" destId="{2D9714E0-D980-44C9-B009-33026E6BCAB2}" srcOrd="0" destOrd="0" presId="urn:microsoft.com/office/officeart/2005/8/layout/vList4#3"/>
    <dgm:cxn modelId="{81D1522E-CDB3-4A8E-8152-0FDA97166749}" type="presOf" srcId="{8B63C97C-8C8F-4016-B252-F18811FD790D}" destId="{1BF91EA9-961E-41E0-B763-8A491C118409}" srcOrd="0" destOrd="1" presId="urn:microsoft.com/office/officeart/2005/8/layout/vList4#3"/>
    <dgm:cxn modelId="{247526E6-58EA-4DD5-826F-A721B313B6B7}" type="presOf" srcId="{E0E83294-B4CF-4733-A2B6-279528FFB81D}" destId="{CB2D25D5-03D4-4326-BC1F-D0A5DD152C4A}" srcOrd="1" destOrd="1" presId="urn:microsoft.com/office/officeart/2005/8/layout/vList4#3"/>
    <dgm:cxn modelId="{57FC8799-6861-4528-9459-51E13F1B0B1C}" type="presOf" srcId="{AF151AC0-5A0D-40CC-9ED7-89472D7D2A0C}" destId="{1BF91EA9-961E-41E0-B763-8A491C118409}" srcOrd="0" destOrd="0" presId="urn:microsoft.com/office/officeart/2005/8/layout/vList4#3"/>
    <dgm:cxn modelId="{A673BC5F-E893-430B-9451-13F7490E8B66}" type="presOf" srcId="{9C47BB3D-6DA6-4662-9BE3-400EC0305D4C}" destId="{12687BF8-2D57-486C-9A47-198A61E41F5A}" srcOrd="0" destOrd="1" presId="urn:microsoft.com/office/officeart/2005/8/layout/vList4#3"/>
    <dgm:cxn modelId="{4BE54E23-AC4A-4CA2-A87A-ABD227D89DD5}" srcId="{C2E0FE79-B70A-4A18-99F9-F2E69E961C0D}" destId="{E0E83294-B4CF-4733-A2B6-279528FFB81D}" srcOrd="0" destOrd="0" parTransId="{FB1AEE4F-5E9E-48B5-B465-952AC8A55DC0}" sibTransId="{A787D240-D148-4989-A747-B85549A36AE0}"/>
    <dgm:cxn modelId="{D91ADD22-42B7-4534-9B96-D705AFEB8BEB}" type="presOf" srcId="{0E0B1AEB-67D9-4426-9011-95C5A39D0638}" destId="{E09A024C-7FB8-4ADF-B08A-78023FF1B2F6}" srcOrd="1" destOrd="0" presId="urn:microsoft.com/office/officeart/2005/8/layout/vList4#3"/>
    <dgm:cxn modelId="{0E8088F9-F41B-4502-930F-5DAC66ABC358}" srcId="{AF151AC0-5A0D-40CC-9ED7-89472D7D2A0C}" destId="{8B63C97C-8C8F-4016-B252-F18811FD790D}" srcOrd="0" destOrd="0" parTransId="{FB36DDA6-83C7-422D-BDFD-008218EC034C}" sibTransId="{BF3EE5F6-5EDB-4780-B8DD-A1E88D4B8165}"/>
    <dgm:cxn modelId="{71DB8B49-6C5D-45E6-AA2E-4289C412C6AB}" srcId="{799B3B0C-4DF0-47D4-963D-8018A471C79B}" destId="{CFCC3287-84DF-4729-B836-419A226330B4}" srcOrd="5" destOrd="0" parTransId="{7AB12A82-3E35-4423-B84E-643CADED6C03}" sibTransId="{43EDB696-DC24-4A48-9DFB-80DE20065A06}"/>
    <dgm:cxn modelId="{FCF05515-DAFC-4CB6-BFF5-4243CDA22735}" type="presOf" srcId="{87C16EEF-1331-472D-AF7A-BD8B02D79486}" destId="{6B1A146C-E981-46CC-B64C-744398790AB8}" srcOrd="1" destOrd="0" presId="urn:microsoft.com/office/officeart/2005/8/layout/vList4#3"/>
    <dgm:cxn modelId="{05F3145E-90CB-4FE6-8DBD-0CF6B05A5D83}" srcId="{0E0B1AEB-67D9-4426-9011-95C5A39D0638}" destId="{9C47BB3D-6DA6-4662-9BE3-400EC0305D4C}" srcOrd="0" destOrd="0" parTransId="{C8035702-92A9-410E-A29D-F491BEF1F689}" sibTransId="{93C414C2-8F8D-4C17-9C10-5CFAD232106C}"/>
    <dgm:cxn modelId="{2C0EFEAF-7AF8-4BCB-86E3-C73C50CED944}" type="presOf" srcId="{0E0B1AEB-67D9-4426-9011-95C5A39D0638}" destId="{12687BF8-2D57-486C-9A47-198A61E41F5A}" srcOrd="0" destOrd="0" presId="urn:microsoft.com/office/officeart/2005/8/layout/vList4#3"/>
    <dgm:cxn modelId="{E9E99FEE-AB09-4350-98AC-9209A9A55D03}" type="presOf" srcId="{799B3B0C-4DF0-47D4-963D-8018A471C79B}" destId="{8E722B8E-4A50-4324-96CF-4A10A4D7F2C9}" srcOrd="0" destOrd="0" presId="urn:microsoft.com/office/officeart/2005/8/layout/vList4#3"/>
    <dgm:cxn modelId="{37162412-3034-4125-B6F1-FB9B71884B50}" type="presOf" srcId="{C2E0FE79-B70A-4A18-99F9-F2E69E961C0D}" destId="{CB2D25D5-03D4-4326-BC1F-D0A5DD152C4A}" srcOrd="1" destOrd="0" presId="urn:microsoft.com/office/officeart/2005/8/layout/vList4#3"/>
    <dgm:cxn modelId="{FE67C9EE-B092-45E3-B3AB-9D6FC1969145}" type="presOf" srcId="{87C16EEF-1331-472D-AF7A-BD8B02D79486}" destId="{A7A5E28C-5EC3-404C-944F-9E2E537C0350}" srcOrd="0" destOrd="0" presId="urn:microsoft.com/office/officeart/2005/8/layout/vList4#3"/>
    <dgm:cxn modelId="{881DC3FB-246A-4C90-A05D-9EDEA733E867}" srcId="{4B190EF7-FA7A-44A5-8B66-CFC856893EDA}" destId="{6751F753-EA5F-434A-9D93-7E80901CC17D}" srcOrd="0" destOrd="0" parTransId="{B09412E1-39CB-451D-A656-C4872696771C}" sibTransId="{A592030E-8566-464D-BD44-E70F244F0571}"/>
    <dgm:cxn modelId="{74562056-4870-4268-86E8-F0CCC6A4D368}" srcId="{799B3B0C-4DF0-47D4-963D-8018A471C79B}" destId="{0E0B1AEB-67D9-4426-9011-95C5A39D0638}" srcOrd="2" destOrd="0" parTransId="{5D936CF3-59E5-4F76-A0AC-1CFDDC195A64}" sibTransId="{744E4093-37FF-43A6-9D3C-3E78EDDCF6BF}"/>
    <dgm:cxn modelId="{545A9FA6-2858-4568-A8DD-D4726177F6E3}" type="presParOf" srcId="{8E722B8E-4A50-4324-96CF-4A10A4D7F2C9}" destId="{8DC24728-1B71-4345-9226-8A768DBBBC01}" srcOrd="0" destOrd="0" presId="urn:microsoft.com/office/officeart/2005/8/layout/vList4#3"/>
    <dgm:cxn modelId="{C26AB9D1-DA1F-421A-8B01-2B6A44199793}" type="presParOf" srcId="{8DC24728-1B71-4345-9226-8A768DBBBC01}" destId="{A7A5E28C-5EC3-404C-944F-9E2E537C0350}" srcOrd="0" destOrd="0" presId="urn:microsoft.com/office/officeart/2005/8/layout/vList4#3"/>
    <dgm:cxn modelId="{A8EF9267-5288-4B43-94E6-C470FA59BEC2}" type="presParOf" srcId="{8DC24728-1B71-4345-9226-8A768DBBBC01}" destId="{2B483CEB-80D9-43CE-A069-B99641160C9A}" srcOrd="1" destOrd="0" presId="urn:microsoft.com/office/officeart/2005/8/layout/vList4#3"/>
    <dgm:cxn modelId="{3EFB263E-80D1-476D-A9D8-33051CAEB31C}" type="presParOf" srcId="{8DC24728-1B71-4345-9226-8A768DBBBC01}" destId="{6B1A146C-E981-46CC-B64C-744398790AB8}" srcOrd="2" destOrd="0" presId="urn:microsoft.com/office/officeart/2005/8/layout/vList4#3"/>
    <dgm:cxn modelId="{0EB0443C-CA1A-4A67-96B8-B179AD91FF83}" type="presParOf" srcId="{8E722B8E-4A50-4324-96CF-4A10A4D7F2C9}" destId="{70C2D471-F6B3-4936-B6A7-7C76831379A2}" srcOrd="1" destOrd="0" presId="urn:microsoft.com/office/officeart/2005/8/layout/vList4#3"/>
    <dgm:cxn modelId="{AADC6E2F-083E-48B3-B2E6-0A8D97F83875}" type="presParOf" srcId="{8E722B8E-4A50-4324-96CF-4A10A4D7F2C9}" destId="{31CF7869-68E7-44FF-8B1C-1C91B97CAA96}" srcOrd="2" destOrd="0" presId="urn:microsoft.com/office/officeart/2005/8/layout/vList4#3"/>
    <dgm:cxn modelId="{020CFB2B-8DBC-4F3A-AF29-4DF9A74539CB}" type="presParOf" srcId="{31CF7869-68E7-44FF-8B1C-1C91B97CAA96}" destId="{BD47C5CF-6B31-4BBF-A4CA-E1697A1C43C9}" srcOrd="0" destOrd="0" presId="urn:microsoft.com/office/officeart/2005/8/layout/vList4#3"/>
    <dgm:cxn modelId="{1CDCB8AA-5002-47D4-8342-F49CACA3CC5F}" type="presParOf" srcId="{31CF7869-68E7-44FF-8B1C-1C91B97CAA96}" destId="{E64B417A-D905-4F33-A093-9D01287730C2}" srcOrd="1" destOrd="0" presId="urn:microsoft.com/office/officeart/2005/8/layout/vList4#3"/>
    <dgm:cxn modelId="{FF5B7DD2-D58B-4A69-9F4B-4908C66AF28B}" type="presParOf" srcId="{31CF7869-68E7-44FF-8B1C-1C91B97CAA96}" destId="{CB2D25D5-03D4-4326-BC1F-D0A5DD152C4A}" srcOrd="2" destOrd="0" presId="urn:microsoft.com/office/officeart/2005/8/layout/vList4#3"/>
    <dgm:cxn modelId="{5F8C3902-DABA-427B-A014-00157D6CC06B}" type="presParOf" srcId="{8E722B8E-4A50-4324-96CF-4A10A4D7F2C9}" destId="{13BB3CB7-13F9-4800-A546-DE3AFCD29991}" srcOrd="3" destOrd="0" presId="urn:microsoft.com/office/officeart/2005/8/layout/vList4#3"/>
    <dgm:cxn modelId="{528644AF-4CF6-4A96-8246-71A29E948AB2}" type="presParOf" srcId="{8E722B8E-4A50-4324-96CF-4A10A4D7F2C9}" destId="{E442EEF6-052A-4730-8AEF-74C0FB1E39A7}" srcOrd="4" destOrd="0" presId="urn:microsoft.com/office/officeart/2005/8/layout/vList4#3"/>
    <dgm:cxn modelId="{F4AF4D84-B27E-4C0C-A1CC-284B11F28BB3}" type="presParOf" srcId="{E442EEF6-052A-4730-8AEF-74C0FB1E39A7}" destId="{12687BF8-2D57-486C-9A47-198A61E41F5A}" srcOrd="0" destOrd="0" presId="urn:microsoft.com/office/officeart/2005/8/layout/vList4#3"/>
    <dgm:cxn modelId="{1B2B9837-A1D3-4D0E-A7DA-6883537F2D9D}" type="presParOf" srcId="{E442EEF6-052A-4730-8AEF-74C0FB1E39A7}" destId="{4F82BF51-DE9D-40E8-8AC1-676559057BA8}" srcOrd="1" destOrd="0" presId="urn:microsoft.com/office/officeart/2005/8/layout/vList4#3"/>
    <dgm:cxn modelId="{7A8E0C89-1F20-4949-AC9A-EED9A9CE9FD7}" type="presParOf" srcId="{E442EEF6-052A-4730-8AEF-74C0FB1E39A7}" destId="{E09A024C-7FB8-4ADF-B08A-78023FF1B2F6}" srcOrd="2" destOrd="0" presId="urn:microsoft.com/office/officeart/2005/8/layout/vList4#3"/>
    <dgm:cxn modelId="{7080F431-5BAC-4439-9637-6C0693E8C252}" type="presParOf" srcId="{8E722B8E-4A50-4324-96CF-4A10A4D7F2C9}" destId="{AEEB1DE8-E1FC-4EDA-9E03-C31F010FDA41}" srcOrd="5" destOrd="0" presId="urn:microsoft.com/office/officeart/2005/8/layout/vList4#3"/>
    <dgm:cxn modelId="{8C0861C8-0F64-4057-86E6-16EFFF6FB198}" type="presParOf" srcId="{8E722B8E-4A50-4324-96CF-4A10A4D7F2C9}" destId="{084B8A6D-73B0-4853-9F50-F39DE75891AD}" srcOrd="6" destOrd="0" presId="urn:microsoft.com/office/officeart/2005/8/layout/vList4#3"/>
    <dgm:cxn modelId="{F9385258-22F2-4421-9000-D038329EC7EE}" type="presParOf" srcId="{084B8A6D-73B0-4853-9F50-F39DE75891AD}" destId="{5D940207-19C4-49C2-BBB4-BE20C3DE9757}" srcOrd="0" destOrd="0" presId="urn:microsoft.com/office/officeart/2005/8/layout/vList4#3"/>
    <dgm:cxn modelId="{F59F8A54-26B1-4C24-9467-409211111EB2}" type="presParOf" srcId="{084B8A6D-73B0-4853-9F50-F39DE75891AD}" destId="{28DA0984-19D6-4AA1-BB14-9C54BA2425CB}" srcOrd="1" destOrd="0" presId="urn:microsoft.com/office/officeart/2005/8/layout/vList4#3"/>
    <dgm:cxn modelId="{E521D5C8-0AF8-44DC-B08F-15649429EC8A}" type="presParOf" srcId="{084B8A6D-73B0-4853-9F50-F39DE75891AD}" destId="{D6D8CA2F-6C08-40DB-B43E-2F87BA411A8A}" srcOrd="2" destOrd="0" presId="urn:microsoft.com/office/officeart/2005/8/layout/vList4#3"/>
    <dgm:cxn modelId="{8BA66556-579E-4F89-B23D-78101400CD1D}" type="presParOf" srcId="{8E722B8E-4A50-4324-96CF-4A10A4D7F2C9}" destId="{78F237CF-DCC1-477F-8B54-56138715DB66}" srcOrd="7" destOrd="0" presId="urn:microsoft.com/office/officeart/2005/8/layout/vList4#3"/>
    <dgm:cxn modelId="{25FD07D2-462B-4072-8771-A735919E12BE}" type="presParOf" srcId="{8E722B8E-4A50-4324-96CF-4A10A4D7F2C9}" destId="{AA7DC2E0-87A0-4277-A65B-1036EE89C396}" srcOrd="8" destOrd="0" presId="urn:microsoft.com/office/officeart/2005/8/layout/vList4#3"/>
    <dgm:cxn modelId="{942F603D-8BF5-4D4E-9866-FB4879F8C205}" type="presParOf" srcId="{AA7DC2E0-87A0-4277-A65B-1036EE89C396}" destId="{1BF91EA9-961E-41E0-B763-8A491C118409}" srcOrd="0" destOrd="0" presId="urn:microsoft.com/office/officeart/2005/8/layout/vList4#3"/>
    <dgm:cxn modelId="{EAF36366-3116-49D5-A26E-CF7AA3B3ABA6}" type="presParOf" srcId="{AA7DC2E0-87A0-4277-A65B-1036EE89C396}" destId="{4D60969D-21A8-4452-A0EC-E2AA21E5B88F}" srcOrd="1" destOrd="0" presId="urn:microsoft.com/office/officeart/2005/8/layout/vList4#3"/>
    <dgm:cxn modelId="{9A736644-1305-4E44-AB0D-5D2E7D75D4A0}" type="presParOf" srcId="{AA7DC2E0-87A0-4277-A65B-1036EE89C396}" destId="{E1AE6912-9710-43C8-9C38-09F31A6A7307}" srcOrd="2" destOrd="0" presId="urn:microsoft.com/office/officeart/2005/8/layout/vList4#3"/>
    <dgm:cxn modelId="{618F45BC-92C4-43B6-9E08-79906434287B}" type="presParOf" srcId="{8E722B8E-4A50-4324-96CF-4A10A4D7F2C9}" destId="{8660ACC4-D6BA-4828-BD8D-15C292C6CCD7}" srcOrd="9" destOrd="0" presId="urn:microsoft.com/office/officeart/2005/8/layout/vList4#3"/>
    <dgm:cxn modelId="{2D6F4B4A-EB75-474B-B0C6-954DE1C98C26}" type="presParOf" srcId="{8E722B8E-4A50-4324-96CF-4A10A4D7F2C9}" destId="{3347E27F-85AD-4F13-8445-9E4CC8E2ADF4}" srcOrd="10" destOrd="0" presId="urn:microsoft.com/office/officeart/2005/8/layout/vList4#3"/>
    <dgm:cxn modelId="{448EE88D-9DFA-4E15-8941-6B2758862673}" type="presParOf" srcId="{3347E27F-85AD-4F13-8445-9E4CC8E2ADF4}" destId="{2D9714E0-D980-44C9-B009-33026E6BCAB2}" srcOrd="0" destOrd="0" presId="urn:microsoft.com/office/officeart/2005/8/layout/vList4#3"/>
    <dgm:cxn modelId="{62A4E592-7D62-44B2-A888-FB6A9DC47FE1}" type="presParOf" srcId="{3347E27F-85AD-4F13-8445-9E4CC8E2ADF4}" destId="{3E6314BC-B987-4CDE-80BA-C130ECA4C3F1}" srcOrd="1" destOrd="0" presId="urn:microsoft.com/office/officeart/2005/8/layout/vList4#3"/>
    <dgm:cxn modelId="{265D9586-54C3-45EB-9EFA-636F44667E01}" type="presParOf" srcId="{3347E27F-85AD-4F13-8445-9E4CC8E2ADF4}" destId="{D6DB08FB-6629-47E7-8873-10F72F069E91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5E28C-5EC3-404C-944F-9E2E537C0350}">
      <dsp:nvSpPr>
        <dsp:cNvPr id="0" name=""/>
        <dsp:cNvSpPr/>
      </dsp:nvSpPr>
      <dsp:spPr>
        <a:xfrm>
          <a:off x="0" y="0"/>
          <a:ext cx="8229600" cy="759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3 september 2008: advies Onderwijsraad aan de Kamer:</a:t>
          </a:r>
          <a:endParaRPr lang="nl-NL" sz="2100" kern="1200" dirty="0">
            <a:solidFill>
              <a:srgbClr val="002060"/>
            </a:solidFill>
            <a:latin typeface="Arial Narrow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dirty="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Zet meer in op open digitale leermiddelen</a:t>
          </a:r>
        </a:p>
      </dsp:txBody>
      <dsp:txXfrm>
        <a:off x="1721857" y="0"/>
        <a:ext cx="6507742" cy="759372"/>
      </dsp:txXfrm>
    </dsp:sp>
    <dsp:sp modelId="{2B483CEB-80D9-43CE-A069-B99641160C9A}">
      <dsp:nvSpPr>
        <dsp:cNvPr id="0" name=""/>
        <dsp:cNvSpPr/>
      </dsp:nvSpPr>
      <dsp:spPr>
        <a:xfrm>
          <a:off x="611955" y="75937"/>
          <a:ext cx="573882" cy="6074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47C5CF-6B31-4BBF-A4CA-E1697A1C43C9}">
      <dsp:nvSpPr>
        <dsp:cNvPr id="0" name=""/>
        <dsp:cNvSpPr/>
      </dsp:nvSpPr>
      <dsp:spPr>
        <a:xfrm>
          <a:off x="0" y="835309"/>
          <a:ext cx="8229600" cy="759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(2) 3 december 2008: aankondiging</a:t>
          </a:r>
          <a:endParaRPr lang="nl-NL" sz="2100" kern="1200" dirty="0" smtClean="0">
            <a:solidFill>
              <a:srgbClr val="002060"/>
            </a:solidFill>
            <a:latin typeface="Arial Narrow" pitchFamily="34" charset="0"/>
            <a:cs typeface="Arial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Minister Plasterk kondigt Wikiwijs aan</a:t>
          </a:r>
          <a:endParaRPr lang="nl-NL" sz="1600" kern="1200" dirty="0" smtClean="0">
            <a:solidFill>
              <a:srgbClr val="002060"/>
            </a:solidFill>
            <a:latin typeface="Arial Narrow" pitchFamily="34" charset="0"/>
            <a:cs typeface="Arial" charset="0"/>
          </a:endParaRPr>
        </a:p>
      </dsp:txBody>
      <dsp:txXfrm>
        <a:off x="1721857" y="835309"/>
        <a:ext cx="6507742" cy="759372"/>
      </dsp:txXfrm>
    </dsp:sp>
    <dsp:sp modelId="{E64B417A-D905-4F33-A093-9D01287730C2}">
      <dsp:nvSpPr>
        <dsp:cNvPr id="0" name=""/>
        <dsp:cNvSpPr/>
      </dsp:nvSpPr>
      <dsp:spPr>
        <a:xfrm>
          <a:off x="326199" y="911246"/>
          <a:ext cx="1145395" cy="6074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687BF8-2D57-486C-9A47-198A61E41F5A}">
      <dsp:nvSpPr>
        <dsp:cNvPr id="0" name=""/>
        <dsp:cNvSpPr/>
      </dsp:nvSpPr>
      <dsp:spPr>
        <a:xfrm>
          <a:off x="0" y="1670618"/>
          <a:ext cx="8229600" cy="759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Maart 2009: verkenning </a:t>
          </a:r>
          <a:r>
            <a:rPr lang="nl-NL" sz="2100" kern="1200" dirty="0" err="1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Wikiwijs</a:t>
          </a:r>
          <a:r>
            <a:rPr lang="nl-NL" sz="2100" kern="1200" dirty="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 door OCW (</a:t>
          </a:r>
          <a:r>
            <a:rPr lang="nl-NL" sz="2100" kern="1200" dirty="0" err="1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Capgemini</a:t>
          </a:r>
          <a:r>
            <a:rPr lang="nl-NL" sz="2100" kern="1200" dirty="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dirty="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Adviesnotitie en draagvlakversterking</a:t>
          </a:r>
        </a:p>
      </dsp:txBody>
      <dsp:txXfrm>
        <a:off x="1721857" y="1670618"/>
        <a:ext cx="6507742" cy="759372"/>
      </dsp:txXfrm>
    </dsp:sp>
    <dsp:sp modelId="{4F82BF51-DE9D-40E8-8AC1-676559057BA8}">
      <dsp:nvSpPr>
        <dsp:cNvPr id="0" name=""/>
        <dsp:cNvSpPr/>
      </dsp:nvSpPr>
      <dsp:spPr>
        <a:xfrm>
          <a:off x="111884" y="1924048"/>
          <a:ext cx="1574026" cy="252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940207-19C4-49C2-BBB4-BE20C3DE9757}">
      <dsp:nvSpPr>
        <dsp:cNvPr id="0" name=""/>
        <dsp:cNvSpPr/>
      </dsp:nvSpPr>
      <dsp:spPr>
        <a:xfrm>
          <a:off x="0" y="2505928"/>
          <a:ext cx="8229600" cy="759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7 april 2009: beleidsbrief naar Tweede Kamer</a:t>
          </a:r>
          <a:endParaRPr lang="nl-NL" sz="2100" kern="1200" dirty="0" smtClean="0">
            <a:solidFill>
              <a:srgbClr val="002060"/>
            </a:solidFill>
            <a:latin typeface="Arial Narrow" pitchFamily="34" charset="0"/>
            <a:cs typeface="Arial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Voorstel: regie bij OU en Kennisnet</a:t>
          </a:r>
          <a:endParaRPr lang="nl-NL" sz="1600" kern="1200" dirty="0" smtClean="0">
            <a:solidFill>
              <a:srgbClr val="002060"/>
            </a:solidFill>
            <a:latin typeface="Arial Narrow" pitchFamily="34" charset="0"/>
            <a:cs typeface="Arial" charset="0"/>
          </a:endParaRPr>
        </a:p>
      </dsp:txBody>
      <dsp:txXfrm>
        <a:off x="1721857" y="2505928"/>
        <a:ext cx="6507742" cy="759372"/>
      </dsp:txXfrm>
    </dsp:sp>
    <dsp:sp modelId="{28DA0984-19D6-4AA1-BB14-9C54BA2425CB}">
      <dsp:nvSpPr>
        <dsp:cNvPr id="0" name=""/>
        <dsp:cNvSpPr/>
      </dsp:nvSpPr>
      <dsp:spPr>
        <a:xfrm>
          <a:off x="127314" y="2727261"/>
          <a:ext cx="1543165" cy="3167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F91EA9-961E-41E0-B763-8A491C118409}">
      <dsp:nvSpPr>
        <dsp:cNvPr id="0" name=""/>
        <dsp:cNvSpPr/>
      </dsp:nvSpPr>
      <dsp:spPr>
        <a:xfrm>
          <a:off x="0" y="3341237"/>
          <a:ext cx="8229600" cy="759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21 april 2009: Algemeen Overleg Tweede Kamer</a:t>
          </a:r>
          <a:endParaRPr lang="nl-NL" sz="2100" kern="1200" dirty="0" smtClean="0">
            <a:solidFill>
              <a:srgbClr val="002060"/>
            </a:solidFill>
            <a:latin typeface="Arial Narrow" pitchFamily="34" charset="0"/>
            <a:cs typeface="Arial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 Brede steun voor aanpak</a:t>
          </a:r>
          <a:endParaRPr lang="nl-NL" sz="1600" kern="1200" dirty="0" smtClean="0">
            <a:solidFill>
              <a:srgbClr val="002060"/>
            </a:solidFill>
            <a:latin typeface="Arial Narrow" pitchFamily="34" charset="0"/>
            <a:cs typeface="Arial" charset="0"/>
          </a:endParaRPr>
        </a:p>
      </dsp:txBody>
      <dsp:txXfrm>
        <a:off x="1721857" y="3341237"/>
        <a:ext cx="6507742" cy="759372"/>
      </dsp:txXfrm>
    </dsp:sp>
    <dsp:sp modelId="{4D60969D-21A8-4452-A0EC-E2AA21E5B88F}">
      <dsp:nvSpPr>
        <dsp:cNvPr id="0" name=""/>
        <dsp:cNvSpPr/>
      </dsp:nvSpPr>
      <dsp:spPr>
        <a:xfrm>
          <a:off x="328585" y="3417175"/>
          <a:ext cx="1140622" cy="60749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9714E0-D980-44C9-B009-33026E6BCAB2}">
      <dsp:nvSpPr>
        <dsp:cNvPr id="0" name=""/>
        <dsp:cNvSpPr/>
      </dsp:nvSpPr>
      <dsp:spPr>
        <a:xfrm>
          <a:off x="0" y="4176547"/>
          <a:ext cx="8229600" cy="75937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>
              <a:solidFill>
                <a:srgbClr val="002060"/>
              </a:solidFill>
              <a:latin typeface="Arial Narrow" pitchFamily="34" charset="0"/>
              <a:cs typeface="Arial" charset="0"/>
            </a:rPr>
            <a:t>Conceptfase mei – juli 2009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600" kern="1200" dirty="0" smtClean="0">
              <a:solidFill>
                <a:srgbClr val="002060"/>
              </a:solidFill>
              <a:latin typeface="Arial Narrow" pitchFamily="34" charset="0"/>
            </a:rPr>
            <a:t>Bepalen kader en uitgangspunten, verkennen draagvlak, programmaplan</a:t>
          </a:r>
          <a:endParaRPr lang="nl-NL" sz="1600" kern="1200" dirty="0" smtClean="0">
            <a:solidFill>
              <a:srgbClr val="002060"/>
            </a:solidFill>
            <a:latin typeface="Arial Narrow" pitchFamily="34" charset="0"/>
            <a:cs typeface="Arial" charset="0"/>
          </a:endParaRPr>
        </a:p>
      </dsp:txBody>
      <dsp:txXfrm>
        <a:off x="1721857" y="4176547"/>
        <a:ext cx="6507742" cy="759372"/>
      </dsp:txXfrm>
    </dsp:sp>
    <dsp:sp modelId="{3E6314BC-B987-4CDE-80BA-C130ECA4C3F1}">
      <dsp:nvSpPr>
        <dsp:cNvPr id="0" name=""/>
        <dsp:cNvSpPr/>
      </dsp:nvSpPr>
      <dsp:spPr>
        <a:xfrm>
          <a:off x="75937" y="4352940"/>
          <a:ext cx="1645920" cy="4065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DE67D4-882A-4AE7-AFA0-C82DC3E45A7E}" type="datetimeFigureOut">
              <a:rPr lang="nl-NL"/>
              <a:pPr>
                <a:defRPr/>
              </a:pPr>
              <a:t>19-10-2012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58676C-CC71-41B7-BEE1-24E15B968E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485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882" tIns="45441" rIns="90882" bIns="4544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endParaRPr lang="nl-NL" sz="1000" smtClean="0"/>
          </a:p>
        </p:txBody>
      </p:sp>
      <p:sp>
        <p:nvSpPr>
          <p:cNvPr id="16387" name="Tijdelijke aanduiding voor dia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82" tIns="45441" rIns="90882" bIns="45441" anchor="b"/>
          <a:lstStyle/>
          <a:p>
            <a:pPr algn="r" defTabSz="908050"/>
            <a:fld id="{59F93981-015B-40A2-9D9F-97B65C40A2ED}" type="slidenum">
              <a:rPr lang="nl-NL" sz="1200">
                <a:latin typeface="Calibri" pitchFamily="34" charset="0"/>
              </a:rPr>
              <a:pPr algn="r" defTabSz="908050"/>
              <a:t>3</a:t>
            </a:fld>
            <a:endParaRPr lang="nl-NL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>
            <a:spLocks noChangeAspect="1"/>
          </p:cNvSpPr>
          <p:nvPr userDrawn="1"/>
        </p:nvSpPr>
        <p:spPr>
          <a:xfrm>
            <a:off x="0" y="6286500"/>
            <a:ext cx="9144000" cy="576263"/>
          </a:xfrm>
          <a:prstGeom prst="rect">
            <a:avLst/>
          </a:prstGeom>
          <a:solidFill>
            <a:srgbClr val="5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5" name="Rechthoek 7"/>
          <p:cNvSpPr>
            <a:spLocks noChangeAspect="1"/>
          </p:cNvSpPr>
          <p:nvPr userDrawn="1"/>
        </p:nvSpPr>
        <p:spPr>
          <a:xfrm>
            <a:off x="0" y="6281738"/>
            <a:ext cx="9144000" cy="576262"/>
          </a:xfrm>
          <a:prstGeom prst="rect">
            <a:avLst/>
          </a:prstGeom>
          <a:solidFill>
            <a:srgbClr val="5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Tijdelijke aanduiding voor dianummer 5"/>
          <p:cNvSpPr txBox="1">
            <a:spLocks/>
          </p:cNvSpPr>
          <p:nvPr userDrawn="1"/>
        </p:nvSpPr>
        <p:spPr>
          <a:xfrm>
            <a:off x="6581775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C015C22-4CCC-43D6-AB89-17666D55C657}" type="slidenum">
              <a:rPr lang="nl-NL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dirty="0" smtClean="0"/>
          </a:p>
        </p:txBody>
      </p:sp>
      <p:pic>
        <p:nvPicPr>
          <p:cNvPr id="7" name="Afbeelding 16" descr="ww_line_kleurwit_rgb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6429375"/>
            <a:ext cx="1800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EBAB0B"/>
                </a:solidFill>
                <a:latin typeface="Arial Rounded MT Bold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BC0031"/>
                </a:solidFill>
                <a:latin typeface="Arial Rounded MT Bold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lang="nl-NL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AF5C-A18A-4263-A768-00C4C22126A1}" type="datetimeFigureOut">
              <a:rPr lang="nl-NL"/>
              <a:pPr>
                <a:defRPr/>
              </a:pPr>
              <a:t>19-10-2012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1416-3248-430A-95CB-3448DE9283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00D6C-6ED8-476F-A5D4-5DC0FC45B9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>
                <a:solidFill>
                  <a:srgbClr val="E7653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lang="nl-NL" sz="1800" kern="1200" dirty="0" smtClean="0">
                <a:solidFill>
                  <a:srgbClr val="E76530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9732F-CF8C-48EC-BF35-6C54BB1A9AD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C819-3666-497F-A629-73A0ACD91C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3F4B-7BCF-48EC-B450-332C7A9737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3B7F2-B4DE-494B-B0DE-52CFBEACFD7D}" type="datetimeFigureOut">
              <a:rPr lang="nl-NL"/>
              <a:pPr>
                <a:defRPr/>
              </a:pPr>
              <a:t>19-10-2012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B22E-53F4-4183-B860-17153529D9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AD5F-18F9-4046-9B4F-DA5D8D577F39}" type="datetimeFigureOut">
              <a:rPr lang="nl-NL"/>
              <a:pPr>
                <a:defRPr/>
              </a:pPr>
              <a:t>19-10-2012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E6DB-4506-4EA5-B397-FB35F33EC20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8320-B405-46C7-920D-DF9815C29918}" type="datetimeFigureOut">
              <a:rPr lang="nl-NL"/>
              <a:pPr>
                <a:defRPr/>
              </a:pPr>
              <a:t>19-10-2012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4659F-ADA9-46AD-8429-A5046FDE2F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0149-172D-4E3C-9FC2-313FD254C911}" type="datetimeFigureOut">
              <a:rPr lang="nl-NL"/>
              <a:pPr>
                <a:defRPr/>
              </a:pPr>
              <a:t>19-10-2012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F02E1-CEA4-4FEC-A05C-59F4A79A2D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9B4D49-5F32-494B-8C76-8DACBE7281EF}" type="datetimeFigureOut">
              <a:rPr lang="nl-NL"/>
              <a:pPr>
                <a:defRPr/>
              </a:pPr>
              <a:t>19-10-2012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BBB8D-4001-46FE-BDE3-64D4CD7D57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Tijdelijke aanduiding voor datum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A3B6E4A-463C-4BD4-9CFE-630DF9DB4CBC}" type="datetimeFigureOut">
              <a:rPr lang="nl-NL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19-10-2012</a:t>
            </a:fld>
            <a:endParaRPr lang="nl-NL">
              <a:latin typeface="+mn-lt"/>
            </a:endParaRPr>
          </a:p>
        </p:txBody>
      </p:sp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243B94E-10DB-4D37-AB04-1B3026293AB9}" type="slidenum">
              <a:rPr lang="nl-NL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>
              <a:latin typeface="+mn-lt"/>
            </a:endParaRPr>
          </a:p>
        </p:txBody>
      </p:sp>
      <p:sp>
        <p:nvSpPr>
          <p:cNvPr id="9" name="Rechthoek 8"/>
          <p:cNvSpPr>
            <a:spLocks noChangeAspect="1"/>
          </p:cNvSpPr>
          <p:nvPr/>
        </p:nvSpPr>
        <p:spPr>
          <a:xfrm>
            <a:off x="0" y="6286500"/>
            <a:ext cx="9144000" cy="576263"/>
          </a:xfrm>
          <a:prstGeom prst="rect">
            <a:avLst/>
          </a:prstGeom>
          <a:solidFill>
            <a:srgbClr val="5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" name="Rechthoek 9"/>
          <p:cNvSpPr>
            <a:spLocks noChangeAspect="1"/>
          </p:cNvSpPr>
          <p:nvPr/>
        </p:nvSpPr>
        <p:spPr>
          <a:xfrm>
            <a:off x="0" y="6281738"/>
            <a:ext cx="9144000" cy="576262"/>
          </a:xfrm>
          <a:prstGeom prst="rect">
            <a:avLst/>
          </a:prstGeom>
          <a:solidFill>
            <a:srgbClr val="5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Tijdelijke aanduiding voor dianummer 5"/>
          <p:cNvSpPr txBox="1">
            <a:spLocks/>
          </p:cNvSpPr>
          <p:nvPr/>
        </p:nvSpPr>
        <p:spPr>
          <a:xfrm>
            <a:off x="6581775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86EEC89-6A0E-40DD-BEEF-785F20300DBC}" type="slidenum">
              <a:rPr lang="nl-NL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nl-NL" dirty="0" smtClean="0"/>
          </a:p>
        </p:txBody>
      </p:sp>
      <p:pic>
        <p:nvPicPr>
          <p:cNvPr id="1036" name="Afbeelding 12" descr="ww_line_kleurwit_rgb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00" y="6429375"/>
            <a:ext cx="18002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57" r:id="rId6"/>
    <p:sldLayoutId id="2147483656" r:id="rId7"/>
    <p:sldLayoutId id="2147483655" r:id="rId8"/>
    <p:sldLayoutId id="214748365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BAB0B"/>
          </a:solidFill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BAB0B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BAB0B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BAB0B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BAB0B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BAB0B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BAB0B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BAB0B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BAB0B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nl-NL" sz="2800" kern="1200" dirty="0">
          <a:solidFill>
            <a:srgbClr val="BC0031"/>
          </a:solidFill>
          <a:latin typeface="Arial Rounded MT Bold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nl-NL" sz="24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nl-NL" sz="20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nl-NL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ctrTitle" idx="4294967295"/>
          </p:nvPr>
        </p:nvSpPr>
        <p:spPr>
          <a:xfrm>
            <a:off x="635000" y="863600"/>
            <a:ext cx="7874000" cy="1547813"/>
          </a:xfrm>
        </p:spPr>
        <p:txBody>
          <a:bodyPr/>
          <a:lstStyle/>
          <a:p>
            <a:pPr eaLnBrk="1" hangingPunct="1"/>
            <a:r>
              <a:rPr lang="nl-NL" sz="3600" smtClean="0"/>
              <a:t>Digitaal lesmateriaal zoeken, maken en delen met </a:t>
            </a:r>
          </a:p>
        </p:txBody>
      </p:sp>
      <p:pic>
        <p:nvPicPr>
          <p:cNvPr id="12290" name="Picture 6" descr="ww_blok_kleurgrijs_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5050" y="2200275"/>
            <a:ext cx="45339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635000" y="6286500"/>
            <a:ext cx="341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solidFill>
                  <a:schemeClr val="bg1"/>
                </a:solidFill>
                <a:latin typeface="Arial Rounded MT Bold" pitchFamily="34" charset="0"/>
              </a:rPr>
              <a:t>Trainerscursus deel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z="4000" smtClean="0"/>
              <a:t>4 in balans:</a:t>
            </a:r>
            <a:br>
              <a:rPr lang="nl-NL" sz="4000" smtClean="0"/>
            </a:br>
            <a:r>
              <a:rPr lang="nl-NL" sz="4000" smtClean="0"/>
              <a:t>Visie op leren mbv ict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smtClean="0"/>
              <a:t>60 %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smtClean="0"/>
              <a:t>van de scholen (po, vo, mbo)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smtClean="0"/>
              <a:t>heeft een concrete visie op leren mbv ict  vastgelegd</a:t>
            </a:r>
          </a:p>
          <a:p>
            <a:endParaRPr smtClean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921000" y="227171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>
              <a:solidFill>
                <a:srgbClr val="BC0031"/>
              </a:solidFill>
            </a:endParaRPr>
          </a:p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455738"/>
            <a:ext cx="8229600" cy="571500"/>
          </a:xfrm>
        </p:spPr>
        <p:txBody>
          <a:bodyPr/>
          <a:lstStyle/>
          <a:p>
            <a:pPr algn="l"/>
            <a:r>
              <a:rPr lang="nl-NL" sz="2400" smtClean="0"/>
              <a:t>Toekomstverwachting leraren en schoolmanagement</a:t>
            </a:r>
            <a:r>
              <a:rPr lang="nl-NL" sz="2800" smtClean="0"/>
              <a:t> 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078038"/>
            <a:ext cx="8229600" cy="2062162"/>
          </a:xfrm>
        </p:spPr>
        <p:txBody>
          <a:bodyPr/>
          <a:lstStyle/>
          <a:p>
            <a:r>
              <a:rPr sz="2000" smtClean="0"/>
              <a:t>Kennisoverdracht blijft de dominante onderwijsvorm.</a:t>
            </a:r>
          </a:p>
          <a:p>
            <a:r>
              <a:rPr sz="2000" smtClean="0"/>
              <a:t>Ict zal daarvoor het vaakst worden gebruikt.</a:t>
            </a:r>
          </a:p>
          <a:p>
            <a:endParaRPr sz="2000" smtClean="0"/>
          </a:p>
          <a:p>
            <a:r>
              <a:rPr sz="2000" smtClean="0"/>
              <a:t>Meer aandacht voor kennisconstructie.</a:t>
            </a:r>
          </a:p>
          <a:p>
            <a:r>
              <a:rPr sz="2000" smtClean="0"/>
              <a:t>Ict zal daarbij ondersteuning bieden.</a:t>
            </a:r>
          </a:p>
          <a:p>
            <a:endParaRPr sz="2000" smtClean="0"/>
          </a:p>
          <a:p>
            <a:endParaRPr sz="2000" smtClean="0"/>
          </a:p>
        </p:txBody>
      </p:sp>
      <p:sp>
        <p:nvSpPr>
          <p:cNvPr id="24579" name="Rectangle 4"/>
          <p:cNvSpPr>
            <a:spLocks/>
          </p:cNvSpPr>
          <p:nvPr/>
        </p:nvSpPr>
        <p:spPr bwMode="auto">
          <a:xfrm>
            <a:off x="457200" y="4318000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nl-NL" sz="2400">
                <a:solidFill>
                  <a:srgbClr val="EBAB0B"/>
                </a:solidFill>
                <a:latin typeface="Arial Rounded MT Bold" pitchFamily="34" charset="0"/>
              </a:rPr>
              <a:t>Tegenstelling leraren en schoolmanagement</a:t>
            </a:r>
            <a:r>
              <a:rPr lang="nl-NL" sz="2800">
                <a:solidFill>
                  <a:srgbClr val="EBAB0B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24580" name="Rectangle 5"/>
          <p:cNvSpPr>
            <a:spLocks/>
          </p:cNvSpPr>
          <p:nvPr/>
        </p:nvSpPr>
        <p:spPr bwMode="auto">
          <a:xfrm>
            <a:off x="457200" y="4914900"/>
            <a:ext cx="8229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000">
                <a:solidFill>
                  <a:srgbClr val="BC0031"/>
                </a:solidFill>
                <a:latin typeface="Arial Rounded MT Bold" pitchFamily="34" charset="0"/>
              </a:rPr>
              <a:t>Leraren: we zullen vooral blijven lesgeven zonder ict.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000">
                <a:solidFill>
                  <a:srgbClr val="BC0031"/>
                </a:solidFill>
                <a:latin typeface="Arial Rounded MT Bold" pitchFamily="34" charset="0"/>
              </a:rPr>
              <a:t>Managers: leraren geven binnen drie jaar vooral onderwijs mét ict.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20688" y="482600"/>
            <a:ext cx="7966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>
                <a:solidFill>
                  <a:srgbClr val="DC002E"/>
                </a:solidFill>
                <a:latin typeface="Arial Rounded MT Bold" pitchFamily="34" charset="0"/>
              </a:rPr>
              <a:t>Vier in Balans Monitor 2011 (Kennisnet)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z="4000" smtClean="0"/>
              <a:t>Deskundigheid van de docenten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>
          <a:xfrm>
            <a:off x="558800" y="1600200"/>
            <a:ext cx="8128000" cy="4525963"/>
          </a:xfrm>
        </p:spPr>
        <p:txBody>
          <a:bodyPr/>
          <a:lstStyle/>
          <a:p>
            <a:r>
              <a:rPr smtClean="0"/>
              <a:t>Hoeveel procent van de docenten beschikt over de didactische vaardigheden om les te kunnen geven met inzet van ict?  </a:t>
            </a:r>
          </a:p>
          <a:p>
            <a:endParaRPr smtClean="0"/>
          </a:p>
          <a:p>
            <a:r>
              <a:rPr smtClean="0"/>
              <a:t>A. 30% </a:t>
            </a:r>
          </a:p>
          <a:p>
            <a:r>
              <a:rPr smtClean="0"/>
              <a:t>B. 60% </a:t>
            </a:r>
          </a:p>
          <a:p>
            <a:r>
              <a:rPr smtClean="0"/>
              <a:t>C. 90%</a:t>
            </a:r>
          </a:p>
          <a:p>
            <a:pPr>
              <a:buFont typeface="Arial" charset="0"/>
              <a:buNone/>
            </a:pPr>
            <a:endParaRPr smtClean="0"/>
          </a:p>
          <a:p>
            <a:pPr>
              <a:buFont typeface="Arial" charset="0"/>
              <a:buNone/>
            </a:pPr>
            <a:r>
              <a:rPr smtClean="0"/>
              <a:t>Antwoord :  60% (monitor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z="3600" smtClean="0"/>
              <a:t>Deskundigheid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93938"/>
            <a:ext cx="8229600" cy="1135062"/>
          </a:xfrm>
        </p:spPr>
        <p:txBody>
          <a:bodyPr/>
          <a:lstStyle/>
          <a:p>
            <a:r>
              <a:rPr sz="2000" smtClean="0"/>
              <a:t>We zijn voldoende bekend met de mogelijkheden die ict biedt.</a:t>
            </a:r>
          </a:p>
          <a:p>
            <a:r>
              <a:rPr sz="2000" smtClean="0"/>
              <a:t>We beheersen de didactische vaardigheden die nodig zijn om ict in te zetten in het onderwijs.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454025" y="1712913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rgbClr val="EBAB0B"/>
                </a:solidFill>
                <a:latin typeface="Arial Rounded MT Bold" pitchFamily="34" charset="0"/>
              </a:rPr>
              <a:t>Docenten: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33388" y="39893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400">
                <a:solidFill>
                  <a:srgbClr val="EBAB0B"/>
                </a:solidFill>
                <a:latin typeface="Arial Rounded MT Bold" pitchFamily="34" charset="0"/>
              </a:rPr>
              <a:t>Management:</a:t>
            </a:r>
          </a:p>
        </p:txBody>
      </p:sp>
      <p:sp>
        <p:nvSpPr>
          <p:cNvPr id="26629" name="Rectangle 6"/>
          <p:cNvSpPr>
            <a:spLocks/>
          </p:cNvSpPr>
          <p:nvPr/>
        </p:nvSpPr>
        <p:spPr bwMode="auto">
          <a:xfrm>
            <a:off x="457200" y="4602163"/>
            <a:ext cx="82296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nl-NL" sz="2000">
                <a:solidFill>
                  <a:srgbClr val="BC0031"/>
                </a:solidFill>
                <a:latin typeface="Arial Rounded MT Bold" pitchFamily="34" charset="0"/>
              </a:rPr>
              <a:t>80 % van de leraren beschikt over voldoende technische ict vaardigheden (tekstverwerken, gebruik internet,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Digitaal materiaal </a:t>
            </a:r>
          </a:p>
        </p:txBody>
      </p:sp>
      <p:sp>
        <p:nvSpPr>
          <p:cNvPr id="1177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smtClean="0"/>
              <a:t>Hoeveel procent van het lesmateriaal in PO, VO en MBO is digitaal?  </a:t>
            </a:r>
          </a:p>
          <a:p>
            <a:endParaRPr smtClean="0"/>
          </a:p>
          <a:p>
            <a:pPr>
              <a:buFont typeface="Arial" charset="0"/>
              <a:buNone/>
            </a:pPr>
            <a:r>
              <a:rPr smtClean="0"/>
              <a:t>A. 10%</a:t>
            </a:r>
          </a:p>
          <a:p>
            <a:pPr>
              <a:buFont typeface="Arial" charset="0"/>
              <a:buNone/>
            </a:pPr>
            <a:r>
              <a:rPr smtClean="0"/>
              <a:t>B. 25%</a:t>
            </a:r>
          </a:p>
          <a:p>
            <a:pPr>
              <a:buFont typeface="Arial" charset="0"/>
              <a:buNone/>
            </a:pPr>
            <a:r>
              <a:rPr smtClean="0"/>
              <a:t>C. 50% </a:t>
            </a:r>
          </a:p>
          <a:p>
            <a:pPr>
              <a:buFont typeface="Arial" charset="0"/>
              <a:buNone/>
            </a:pPr>
            <a:r>
              <a:rPr smtClean="0"/>
              <a:t>D. 75%</a:t>
            </a:r>
          </a:p>
          <a:p>
            <a:pPr>
              <a:buFont typeface="Arial" charset="0"/>
              <a:buNone/>
            </a:pPr>
            <a:endParaRPr smtClean="0"/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771900" y="3200400"/>
            <a:ext cx="491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2857500" y="3200400"/>
            <a:ext cx="5664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400">
                <a:solidFill>
                  <a:srgbClr val="BC0031"/>
                </a:solidFill>
              </a:rPr>
              <a:t>25 % van het lesmateriaal is digitaal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400">
                <a:solidFill>
                  <a:srgbClr val="BC0031"/>
                </a:solidFill>
              </a:rPr>
              <a:t>17% in PO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400">
                <a:solidFill>
                  <a:srgbClr val="BC0031"/>
                </a:solidFill>
              </a:rPr>
              <a:t>17% in VO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nl-NL" sz="2400">
                <a:solidFill>
                  <a:srgbClr val="BC0031"/>
                </a:solidFill>
              </a:rPr>
              <a:t>44% in MBO.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z="4000" smtClean="0"/>
              <a:t>Ontwikkelen digitaal materiaal 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812800" y="1600200"/>
            <a:ext cx="7874000" cy="4525963"/>
          </a:xfrm>
        </p:spPr>
        <p:txBody>
          <a:bodyPr/>
          <a:lstStyle/>
          <a:p>
            <a:pPr marL="533400" indent="-533400"/>
            <a:r>
              <a:rPr smtClean="0"/>
              <a:t>Welk percentage van docenten in PO, VO en MBO ontwikkelt  zelf wel eens digitaal materiaal? </a:t>
            </a:r>
          </a:p>
          <a:p>
            <a:pPr marL="533400" indent="-533400"/>
            <a:endParaRPr smtClean="0"/>
          </a:p>
          <a:p>
            <a:pPr marL="533400" indent="-533400">
              <a:buFont typeface="Arial" charset="0"/>
              <a:buAutoNum type="alphaLcPeriod"/>
            </a:pPr>
            <a:r>
              <a:rPr smtClean="0"/>
              <a:t>10%</a:t>
            </a:r>
          </a:p>
          <a:p>
            <a:pPr marL="533400" indent="-533400">
              <a:buFont typeface="Arial" charset="0"/>
              <a:buAutoNum type="alphaLcPeriod"/>
            </a:pPr>
            <a:r>
              <a:rPr smtClean="0"/>
              <a:t>30%</a:t>
            </a:r>
          </a:p>
          <a:p>
            <a:pPr marL="533400" indent="-533400">
              <a:buFont typeface="Arial" charset="0"/>
              <a:buAutoNum type="alphaLcPeriod"/>
            </a:pPr>
            <a:r>
              <a:rPr smtClean="0"/>
              <a:t>50%</a:t>
            </a:r>
          </a:p>
          <a:p>
            <a:pPr marL="533400" indent="-533400">
              <a:buFont typeface="Arial" charset="0"/>
              <a:buAutoNum type="alphaLcPeriod"/>
            </a:pPr>
            <a:r>
              <a:rPr smtClean="0"/>
              <a:t>70%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404938"/>
            <a:ext cx="8229600" cy="812800"/>
          </a:xfrm>
        </p:spPr>
        <p:txBody>
          <a:bodyPr/>
          <a:lstStyle/>
          <a:p>
            <a:r>
              <a:rPr lang="nl-NL" sz="3600" smtClean="0"/>
              <a:t>Digitaal leermateriaal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068638"/>
            <a:ext cx="8229600" cy="15922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sz="2000" smtClean="0"/>
              <a:t>Een kwart van het leermateriaal is digitaal. Verwachting: dit zal de komende jaren flink groeien.</a:t>
            </a:r>
          </a:p>
          <a:p>
            <a:pPr>
              <a:lnSpc>
                <a:spcPct val="80000"/>
              </a:lnSpc>
            </a:pPr>
            <a:endParaRPr sz="2000" smtClean="0"/>
          </a:p>
          <a:p>
            <a:pPr>
              <a:lnSpc>
                <a:spcPct val="80000"/>
              </a:lnSpc>
            </a:pPr>
            <a:r>
              <a:rPr sz="2000" smtClean="0"/>
              <a:t>Ca. 30 % van de leraren ontwikkelt zelf wel eens digitaal leermateriaal. Verwachting: over 2 jaar ca. 50 %.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1" name="Vorm 47"/>
          <p:cNvCxnSpPr>
            <a:cxnSpLocks noChangeShapeType="1"/>
          </p:cNvCxnSpPr>
          <p:nvPr/>
        </p:nvCxnSpPr>
        <p:spPr bwMode="auto">
          <a:xfrm>
            <a:off x="6110288" y="1554163"/>
            <a:ext cx="1192212" cy="1223962"/>
          </a:xfrm>
          <a:prstGeom prst="bentConnector2">
            <a:avLst/>
          </a:prstGeom>
          <a:noFill/>
          <a:ln w="19050" algn="ctr">
            <a:solidFill>
              <a:srgbClr val="BC0031"/>
            </a:solidFill>
            <a:miter lim="800000"/>
            <a:headEnd/>
            <a:tailEnd type="arrow" w="med" len="med"/>
          </a:ln>
        </p:spPr>
      </p:cxnSp>
      <p:grpSp>
        <p:nvGrpSpPr>
          <p:cNvPr id="30722" name="Groep 8"/>
          <p:cNvGrpSpPr>
            <a:grpSpLocks/>
          </p:cNvGrpSpPr>
          <p:nvPr/>
        </p:nvGrpSpPr>
        <p:grpSpPr bwMode="auto">
          <a:xfrm>
            <a:off x="6400800" y="2487613"/>
            <a:ext cx="642938" cy="1000125"/>
            <a:chOff x="1142976" y="2357430"/>
            <a:chExt cx="2071702" cy="2214578"/>
          </a:xfrm>
        </p:grpSpPr>
        <p:sp>
          <p:nvSpPr>
            <p:cNvPr id="10" name="Rechthoek 9"/>
            <p:cNvSpPr/>
            <p:nvPr/>
          </p:nvSpPr>
          <p:spPr>
            <a:xfrm>
              <a:off x="1142976" y="2571856"/>
              <a:ext cx="2071702" cy="1785723"/>
            </a:xfrm>
            <a:prstGeom prst="rect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1" name="Ovaal 10"/>
            <p:cNvSpPr/>
            <p:nvPr/>
          </p:nvSpPr>
          <p:spPr>
            <a:xfrm>
              <a:off x="1142976" y="2357430"/>
              <a:ext cx="2071702" cy="358551"/>
            </a:xfrm>
            <a:prstGeom prst="ellipse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2" name="Ovaal 11"/>
            <p:cNvSpPr/>
            <p:nvPr/>
          </p:nvSpPr>
          <p:spPr>
            <a:xfrm>
              <a:off x="1142976" y="4213457"/>
              <a:ext cx="2071702" cy="358551"/>
            </a:xfrm>
            <a:prstGeom prst="ellipse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grpSp>
        <p:nvGrpSpPr>
          <p:cNvPr id="30723" name="Groep 12"/>
          <p:cNvGrpSpPr>
            <a:grpSpLocks/>
          </p:cNvGrpSpPr>
          <p:nvPr/>
        </p:nvGrpSpPr>
        <p:grpSpPr bwMode="auto">
          <a:xfrm>
            <a:off x="6553200" y="2640013"/>
            <a:ext cx="642938" cy="1000125"/>
            <a:chOff x="1142976" y="2357430"/>
            <a:chExt cx="2071702" cy="2214578"/>
          </a:xfrm>
        </p:grpSpPr>
        <p:sp>
          <p:nvSpPr>
            <p:cNvPr id="14" name="Rechthoek 13"/>
            <p:cNvSpPr/>
            <p:nvPr/>
          </p:nvSpPr>
          <p:spPr>
            <a:xfrm>
              <a:off x="1142976" y="2571856"/>
              <a:ext cx="2071702" cy="1785723"/>
            </a:xfrm>
            <a:prstGeom prst="rect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5" name="Ovaal 14"/>
            <p:cNvSpPr/>
            <p:nvPr/>
          </p:nvSpPr>
          <p:spPr>
            <a:xfrm>
              <a:off x="1142976" y="2357430"/>
              <a:ext cx="2071702" cy="358551"/>
            </a:xfrm>
            <a:prstGeom prst="ellipse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6" name="Ovaal 15"/>
            <p:cNvSpPr/>
            <p:nvPr/>
          </p:nvSpPr>
          <p:spPr>
            <a:xfrm>
              <a:off x="1142976" y="4213457"/>
              <a:ext cx="2071702" cy="358551"/>
            </a:xfrm>
            <a:prstGeom prst="ellipse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30724" name="Picture 4" descr="C:\Documents and Settings\huizer01\Local Settings\Temporary Internet Files\Content.IE5\DJD18PAY\MCj0441438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68413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kstvak 45"/>
          <p:cNvSpPr txBox="1">
            <a:spLocks noChangeArrowheads="1"/>
          </p:cNvSpPr>
          <p:nvPr/>
        </p:nvSpPr>
        <p:spPr bwMode="auto">
          <a:xfrm>
            <a:off x="4284663" y="3068638"/>
            <a:ext cx="2286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>
                <a:solidFill>
                  <a:srgbClr val="DC002E"/>
                </a:solidFill>
                <a:latin typeface="Arial Rounded MT Bold" pitchFamily="34" charset="0"/>
              </a:rPr>
              <a:t>Referatory naar </a:t>
            </a:r>
          </a:p>
          <a:p>
            <a:pPr algn="ctr"/>
            <a:r>
              <a:rPr lang="nl-NL">
                <a:solidFill>
                  <a:srgbClr val="DC002E"/>
                </a:solidFill>
                <a:latin typeface="Arial Rounded MT Bold" pitchFamily="34" charset="0"/>
              </a:rPr>
              <a:t>leermaterialen</a:t>
            </a:r>
          </a:p>
          <a:p>
            <a:pPr algn="ctr"/>
            <a:r>
              <a:rPr lang="nl-NL">
                <a:solidFill>
                  <a:srgbClr val="DC002E"/>
                </a:solidFill>
                <a:latin typeface="Arial Rounded MT Bold" pitchFamily="34" charset="0"/>
              </a:rPr>
              <a:t>(open en gesloten)</a:t>
            </a:r>
          </a:p>
        </p:txBody>
      </p:sp>
      <p:sp>
        <p:nvSpPr>
          <p:cNvPr id="30726" name="Rectangle 2"/>
          <p:cNvSpPr>
            <a:spLocks/>
          </p:cNvSpPr>
          <p:nvPr/>
        </p:nvSpPr>
        <p:spPr bwMode="auto">
          <a:xfrm>
            <a:off x="1619250" y="227013"/>
            <a:ext cx="59039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000">
                <a:solidFill>
                  <a:srgbClr val="EBAB0B"/>
                </a:solidFill>
                <a:latin typeface="Arial Rounded MT Bold" pitchFamily="34" charset="0"/>
              </a:rPr>
              <a:t>Wikiwijs platform</a:t>
            </a:r>
          </a:p>
        </p:txBody>
      </p:sp>
      <p:sp>
        <p:nvSpPr>
          <p:cNvPr id="30727" name="Tekstvak 7"/>
          <p:cNvSpPr txBox="1">
            <a:spLocks noChangeArrowheads="1"/>
          </p:cNvSpPr>
          <p:nvPr/>
        </p:nvSpPr>
        <p:spPr bwMode="auto">
          <a:xfrm>
            <a:off x="1466850" y="3090863"/>
            <a:ext cx="267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>
                <a:solidFill>
                  <a:srgbClr val="DC002E"/>
                </a:solidFill>
                <a:latin typeface="Arial Rounded MT Bold" pitchFamily="34" charset="0"/>
              </a:rPr>
              <a:t>Repository met open leermaterialen</a:t>
            </a:r>
          </a:p>
        </p:txBody>
      </p:sp>
      <p:cxnSp>
        <p:nvCxnSpPr>
          <p:cNvPr id="30728" name="Gebogen verbindingslijn 56"/>
          <p:cNvCxnSpPr>
            <a:cxnSpLocks noChangeShapeType="1"/>
            <a:stCxn id="30727" idx="2"/>
          </p:cNvCxnSpPr>
          <p:nvPr/>
        </p:nvCxnSpPr>
        <p:spPr bwMode="auto">
          <a:xfrm rot="16200000" flipH="1">
            <a:off x="4859338" y="1676400"/>
            <a:ext cx="496887" cy="4608513"/>
          </a:xfrm>
          <a:prstGeom prst="bentConnector2">
            <a:avLst/>
          </a:prstGeom>
          <a:noFill/>
          <a:ln w="19050" algn="ctr">
            <a:solidFill>
              <a:srgbClr val="BC0031"/>
            </a:solidFill>
            <a:miter lim="800000"/>
            <a:headEnd/>
            <a:tailEnd type="arrow" w="med" len="med"/>
          </a:ln>
        </p:spPr>
      </p:cxnSp>
      <p:sp>
        <p:nvSpPr>
          <p:cNvPr id="65" name="Cilinder 64"/>
          <p:cNvSpPr>
            <a:spLocks noChangeArrowheads="1"/>
          </p:cNvSpPr>
          <p:nvPr/>
        </p:nvSpPr>
        <p:spPr bwMode="auto">
          <a:xfrm>
            <a:off x="1979613" y="1196975"/>
            <a:ext cx="1643062" cy="1857375"/>
          </a:xfrm>
          <a:prstGeom prst="can">
            <a:avLst>
              <a:gd name="adj" fmla="val 25000"/>
            </a:avLst>
          </a:prstGeom>
          <a:solidFill>
            <a:srgbClr val="EBAB0B"/>
          </a:solidFill>
          <a:ln w="25400">
            <a:solidFill>
              <a:srgbClr val="BC003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30" name="Tekstvak 66"/>
          <p:cNvSpPr txBox="1">
            <a:spLocks noChangeArrowheads="1"/>
          </p:cNvSpPr>
          <p:nvPr/>
        </p:nvSpPr>
        <p:spPr bwMode="auto">
          <a:xfrm>
            <a:off x="3492500" y="5734050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>
                <a:solidFill>
                  <a:srgbClr val="DC002E"/>
                </a:solidFill>
                <a:latin typeface="Arial Rounded MT Bold" pitchFamily="34" charset="0"/>
                <a:ea typeface="ＭＳ Ｐゴシック"/>
                <a:cs typeface="ＭＳ Ｐゴシック"/>
              </a:rPr>
              <a:t>Ontwikkelen</a:t>
            </a:r>
          </a:p>
        </p:txBody>
      </p:sp>
      <p:sp>
        <p:nvSpPr>
          <p:cNvPr id="68" name="Actieknop: Document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24525" y="4581525"/>
            <a:ext cx="1357313" cy="1143000"/>
          </a:xfrm>
          <a:prstGeom prst="actionButtonDocument">
            <a:avLst/>
          </a:prstGeom>
          <a:solidFill>
            <a:srgbClr val="EBAB0B"/>
          </a:solidFill>
          <a:ln w="25400">
            <a:solidFill>
              <a:srgbClr val="BC003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32" name="Tekstvak 68"/>
          <p:cNvSpPr txBox="1">
            <a:spLocks noChangeArrowheads="1"/>
          </p:cNvSpPr>
          <p:nvPr/>
        </p:nvSpPr>
        <p:spPr bwMode="auto">
          <a:xfrm>
            <a:off x="5611813" y="573405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>
                <a:solidFill>
                  <a:srgbClr val="DC002E"/>
                </a:solidFill>
                <a:latin typeface="Arial Rounded MT Bold" pitchFamily="34" charset="0"/>
                <a:ea typeface="ＭＳ Ｐゴシック"/>
                <a:cs typeface="ＭＳ Ｐゴシック"/>
              </a:rPr>
              <a:t>Arrangeren</a:t>
            </a:r>
          </a:p>
        </p:txBody>
      </p:sp>
      <p:sp>
        <p:nvSpPr>
          <p:cNvPr id="30733" name="Tekstvak 70"/>
          <p:cNvSpPr txBox="1">
            <a:spLocks noChangeArrowheads="1"/>
          </p:cNvSpPr>
          <p:nvPr/>
        </p:nvSpPr>
        <p:spPr bwMode="auto">
          <a:xfrm>
            <a:off x="1455738" y="573405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>
                <a:solidFill>
                  <a:srgbClr val="DC002E"/>
                </a:solidFill>
                <a:latin typeface="Arial Rounded MT Bold" pitchFamily="34" charset="0"/>
                <a:ea typeface="ＭＳ Ｐゴシック"/>
                <a:cs typeface="ＭＳ Ｐゴシック"/>
              </a:rPr>
              <a:t>Plaatsen</a:t>
            </a:r>
          </a:p>
        </p:txBody>
      </p:sp>
      <p:cxnSp>
        <p:nvCxnSpPr>
          <p:cNvPr id="30734" name="Gebogen verbindingslijn 72"/>
          <p:cNvCxnSpPr>
            <a:cxnSpLocks noChangeShapeType="1"/>
          </p:cNvCxnSpPr>
          <p:nvPr/>
        </p:nvCxnSpPr>
        <p:spPr bwMode="auto">
          <a:xfrm rot="10800000" flipH="1">
            <a:off x="1331913" y="2133600"/>
            <a:ext cx="214312" cy="2928938"/>
          </a:xfrm>
          <a:prstGeom prst="bentConnector3">
            <a:avLst>
              <a:gd name="adj1" fmla="val -106667"/>
            </a:avLst>
          </a:prstGeom>
          <a:noFill/>
          <a:ln w="19050" algn="ctr">
            <a:solidFill>
              <a:srgbClr val="BC0031"/>
            </a:solidFill>
            <a:miter lim="800000"/>
            <a:headEnd/>
            <a:tailEnd type="arrow" w="med" len="med"/>
          </a:ln>
        </p:spPr>
      </p:cxnSp>
      <p:sp>
        <p:nvSpPr>
          <p:cNvPr id="50" name="Actieknop: Document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35375" y="4581525"/>
            <a:ext cx="1357313" cy="1143000"/>
          </a:xfrm>
          <a:prstGeom prst="actionButtonDocument">
            <a:avLst/>
          </a:prstGeom>
          <a:solidFill>
            <a:srgbClr val="EBAB0B"/>
          </a:solidFill>
          <a:ln w="25400">
            <a:solidFill>
              <a:srgbClr val="BC003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" name="Actieknop: Document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38288" y="4554538"/>
            <a:ext cx="1357312" cy="1143000"/>
          </a:xfrm>
          <a:prstGeom prst="actionButtonDocument">
            <a:avLst/>
          </a:prstGeom>
          <a:solidFill>
            <a:srgbClr val="EBAB0B"/>
          </a:solidFill>
          <a:ln w="25400">
            <a:solidFill>
              <a:srgbClr val="BC003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nl-NL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30737" name="Groep 54"/>
          <p:cNvGrpSpPr>
            <a:grpSpLocks/>
          </p:cNvGrpSpPr>
          <p:nvPr/>
        </p:nvGrpSpPr>
        <p:grpSpPr bwMode="auto">
          <a:xfrm>
            <a:off x="6732588" y="2781300"/>
            <a:ext cx="642937" cy="1000125"/>
            <a:chOff x="6500826" y="3000372"/>
            <a:chExt cx="642942" cy="1000132"/>
          </a:xfrm>
        </p:grpSpPr>
        <p:sp>
          <p:nvSpPr>
            <p:cNvPr id="52" name="Rechthoek 51"/>
            <p:cNvSpPr/>
            <p:nvPr/>
          </p:nvSpPr>
          <p:spPr>
            <a:xfrm>
              <a:off x="6500826" y="3097211"/>
              <a:ext cx="642942" cy="806456"/>
            </a:xfrm>
            <a:prstGeom prst="rect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53" name="Ovaal 52"/>
            <p:cNvSpPr/>
            <p:nvPr/>
          </p:nvSpPr>
          <p:spPr>
            <a:xfrm>
              <a:off x="6500826" y="3000372"/>
              <a:ext cx="642942" cy="161926"/>
            </a:xfrm>
            <a:prstGeom prst="ellipse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54" name="Ovaal 53"/>
            <p:cNvSpPr/>
            <p:nvPr/>
          </p:nvSpPr>
          <p:spPr>
            <a:xfrm>
              <a:off x="6500826" y="3838578"/>
              <a:ext cx="642942" cy="161926"/>
            </a:xfrm>
            <a:prstGeom prst="ellipse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grpSp>
        <p:nvGrpSpPr>
          <p:cNvPr id="30738" name="Groep 55"/>
          <p:cNvGrpSpPr>
            <a:grpSpLocks/>
          </p:cNvGrpSpPr>
          <p:nvPr/>
        </p:nvGrpSpPr>
        <p:grpSpPr bwMode="auto">
          <a:xfrm>
            <a:off x="6948488" y="2928938"/>
            <a:ext cx="642937" cy="1000125"/>
            <a:chOff x="6500826" y="3000372"/>
            <a:chExt cx="642942" cy="1000132"/>
          </a:xfrm>
        </p:grpSpPr>
        <p:sp>
          <p:nvSpPr>
            <p:cNvPr id="58" name="Rechthoek 57"/>
            <p:cNvSpPr/>
            <p:nvPr/>
          </p:nvSpPr>
          <p:spPr>
            <a:xfrm>
              <a:off x="6500826" y="3097210"/>
              <a:ext cx="642942" cy="806456"/>
            </a:xfrm>
            <a:prstGeom prst="rect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59" name="Ovaal 58"/>
            <p:cNvSpPr/>
            <p:nvPr/>
          </p:nvSpPr>
          <p:spPr>
            <a:xfrm>
              <a:off x="6500826" y="3000372"/>
              <a:ext cx="642942" cy="161926"/>
            </a:xfrm>
            <a:prstGeom prst="ellipse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60" name="Ovaal 59"/>
            <p:cNvSpPr/>
            <p:nvPr/>
          </p:nvSpPr>
          <p:spPr>
            <a:xfrm>
              <a:off x="6500826" y="3838578"/>
              <a:ext cx="642942" cy="161926"/>
            </a:xfrm>
            <a:prstGeom prst="ellipse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grpSp>
        <p:nvGrpSpPr>
          <p:cNvPr id="30739" name="Groep 60"/>
          <p:cNvGrpSpPr>
            <a:grpSpLocks/>
          </p:cNvGrpSpPr>
          <p:nvPr/>
        </p:nvGrpSpPr>
        <p:grpSpPr bwMode="auto">
          <a:xfrm>
            <a:off x="7164388" y="3068638"/>
            <a:ext cx="642937" cy="1000125"/>
            <a:chOff x="6500826" y="3000372"/>
            <a:chExt cx="642942" cy="1000132"/>
          </a:xfrm>
        </p:grpSpPr>
        <p:sp>
          <p:nvSpPr>
            <p:cNvPr id="62" name="Rechthoek 61"/>
            <p:cNvSpPr/>
            <p:nvPr/>
          </p:nvSpPr>
          <p:spPr>
            <a:xfrm>
              <a:off x="6500826" y="3097210"/>
              <a:ext cx="642942" cy="806456"/>
            </a:xfrm>
            <a:prstGeom prst="rect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63" name="Ovaal 62"/>
            <p:cNvSpPr/>
            <p:nvPr/>
          </p:nvSpPr>
          <p:spPr>
            <a:xfrm>
              <a:off x="6500826" y="3000372"/>
              <a:ext cx="642942" cy="161926"/>
            </a:xfrm>
            <a:prstGeom prst="ellipse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64" name="Ovaal 63"/>
            <p:cNvSpPr/>
            <p:nvPr/>
          </p:nvSpPr>
          <p:spPr>
            <a:xfrm>
              <a:off x="6500826" y="3838578"/>
              <a:ext cx="642942" cy="161926"/>
            </a:xfrm>
            <a:prstGeom prst="ellipse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grpSp>
        <p:nvGrpSpPr>
          <p:cNvPr id="30740" name="Groep 71"/>
          <p:cNvGrpSpPr>
            <a:grpSpLocks/>
          </p:cNvGrpSpPr>
          <p:nvPr/>
        </p:nvGrpSpPr>
        <p:grpSpPr bwMode="auto">
          <a:xfrm>
            <a:off x="7380288" y="3213100"/>
            <a:ext cx="642937" cy="1000125"/>
            <a:chOff x="6500826" y="3000372"/>
            <a:chExt cx="642942" cy="1000132"/>
          </a:xfrm>
        </p:grpSpPr>
        <p:sp>
          <p:nvSpPr>
            <p:cNvPr id="74" name="Rechthoek 73"/>
            <p:cNvSpPr/>
            <p:nvPr/>
          </p:nvSpPr>
          <p:spPr>
            <a:xfrm>
              <a:off x="6500826" y="3097211"/>
              <a:ext cx="642942" cy="806456"/>
            </a:xfrm>
            <a:prstGeom prst="rect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5" name="Ovaal 74"/>
            <p:cNvSpPr/>
            <p:nvPr/>
          </p:nvSpPr>
          <p:spPr>
            <a:xfrm>
              <a:off x="6500826" y="3000372"/>
              <a:ext cx="642942" cy="161926"/>
            </a:xfrm>
            <a:prstGeom prst="ellipse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76" name="Ovaal 75"/>
            <p:cNvSpPr/>
            <p:nvPr/>
          </p:nvSpPr>
          <p:spPr>
            <a:xfrm>
              <a:off x="6500826" y="3838578"/>
              <a:ext cx="642942" cy="161926"/>
            </a:xfrm>
            <a:prstGeom prst="ellipse">
              <a:avLst/>
            </a:prstGeom>
            <a:solidFill>
              <a:srgbClr val="EBAB0B"/>
            </a:solidFill>
            <a:ln>
              <a:solidFill>
                <a:srgbClr val="BC003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9170988" cy="998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Image" r:id="rId3" imgW="12228571" imgH="13307937" progId="">
                  <p:embed/>
                </p:oleObj>
              </mc:Choice>
              <mc:Fallback>
                <p:oleObj name="Image" r:id="rId3" imgW="12228571" imgH="1330793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70988" cy="998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3" name="Group 24"/>
          <p:cNvGrpSpPr>
            <a:grpSpLocks/>
          </p:cNvGrpSpPr>
          <p:nvPr/>
        </p:nvGrpSpPr>
        <p:grpSpPr bwMode="auto">
          <a:xfrm>
            <a:off x="5075238" y="1844675"/>
            <a:ext cx="3635375" cy="2879725"/>
            <a:chOff x="3107" y="981"/>
            <a:chExt cx="2290" cy="1814"/>
          </a:xfrm>
        </p:grpSpPr>
        <p:sp>
          <p:nvSpPr>
            <p:cNvPr id="32791" name="Rectangle 23"/>
            <p:cNvSpPr>
              <a:spLocks noChangeArrowheads="1"/>
            </p:cNvSpPr>
            <p:nvPr/>
          </p:nvSpPr>
          <p:spPr bwMode="auto">
            <a:xfrm>
              <a:off x="3107" y="1117"/>
              <a:ext cx="2290" cy="16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2775" name="Rectangle 2"/>
            <p:cNvSpPr>
              <a:spLocks/>
            </p:cNvSpPr>
            <p:nvPr/>
          </p:nvSpPr>
          <p:spPr bwMode="auto">
            <a:xfrm>
              <a:off x="3424" y="981"/>
              <a:ext cx="167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nl-NL" sz="4000">
                  <a:solidFill>
                    <a:srgbClr val="EBAB0B"/>
                  </a:solidFill>
                  <a:latin typeface="Arial Rounded MT Bold" pitchFamily="34" charset="0"/>
                </a:rPr>
                <a:t>Zoeken</a:t>
              </a:r>
            </a:p>
          </p:txBody>
        </p:sp>
        <p:sp>
          <p:nvSpPr>
            <p:cNvPr id="32776" name="Tijdelijke aanduiding voor inhoud 2"/>
            <p:cNvSpPr>
              <a:spLocks/>
            </p:cNvSpPr>
            <p:nvPr/>
          </p:nvSpPr>
          <p:spPr bwMode="auto">
            <a:xfrm>
              <a:off x="3152" y="1570"/>
              <a:ext cx="222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nl-NL" sz="2400">
                  <a:solidFill>
                    <a:srgbClr val="EBAB0B"/>
                  </a:solidFill>
                  <a:latin typeface="Arial Rounded MT Bold" pitchFamily="34" charset="0"/>
                </a:rPr>
                <a:t>Sectoronafhankelijk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nl-NL" sz="2400">
                  <a:solidFill>
                    <a:srgbClr val="EBAB0B"/>
                  </a:solidFill>
                  <a:latin typeface="Arial Rounded MT Bold" pitchFamily="34" charset="0"/>
                </a:rPr>
                <a:t>Sectorspecifiek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nl-NL" sz="2400">
                  <a:solidFill>
                    <a:srgbClr val="EBAB0B"/>
                  </a:solidFill>
                  <a:latin typeface="Arial Rounded MT Bold" pitchFamily="34" charset="0"/>
                </a:rPr>
                <a:t>Met filters</a:t>
              </a:r>
              <a:r>
                <a:rPr lang="nl-NL" sz="2400">
                  <a:solidFill>
                    <a:srgbClr val="FF9BB5"/>
                  </a:solidFill>
                  <a:latin typeface="Arial Rounded MT Bold" pitchFamily="34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title" idx="4294967295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pPr eaLnBrk="1" hangingPunct="1"/>
            <a:r>
              <a:rPr lang="nl-NL" sz="4000" smtClean="0"/>
              <a:t>Leermiddelen</a:t>
            </a:r>
          </a:p>
        </p:txBody>
      </p:sp>
      <p:sp>
        <p:nvSpPr>
          <p:cNvPr id="1331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 typeface="Arial" charset="0"/>
              <a:buNone/>
            </a:pPr>
            <a:endParaRPr sz="2400" smtClean="0"/>
          </a:p>
          <a:p>
            <a:pPr eaLnBrk="1" hangingPunct="1">
              <a:spcBef>
                <a:spcPct val="40000"/>
              </a:spcBef>
            </a:pPr>
            <a:r>
              <a:rPr sz="2400" smtClean="0">
                <a:solidFill>
                  <a:srgbClr val="DC002E"/>
                </a:solidFill>
              </a:rPr>
              <a:t>Taak van private sector of toch (deels) publiek?</a:t>
            </a:r>
          </a:p>
          <a:p>
            <a:pPr eaLnBrk="1" hangingPunct="1">
              <a:spcBef>
                <a:spcPct val="40000"/>
              </a:spcBef>
              <a:buFont typeface="Arial" charset="0"/>
              <a:buNone/>
            </a:pPr>
            <a:endParaRPr sz="2400" smtClean="0">
              <a:solidFill>
                <a:srgbClr val="DC002E"/>
              </a:solidFill>
            </a:endParaRPr>
          </a:p>
          <a:p>
            <a:pPr eaLnBrk="1" hangingPunct="1">
              <a:spcBef>
                <a:spcPct val="40000"/>
              </a:spcBef>
            </a:pPr>
            <a:r>
              <a:rPr sz="2400" smtClean="0">
                <a:solidFill>
                  <a:srgbClr val="DC002E"/>
                </a:solidFill>
              </a:rPr>
              <a:t>Wet gratis schoolboeken (scholen kopen in, het rijk vergoedt, meer vrijheid, meer marktwerking, ……)</a:t>
            </a:r>
          </a:p>
          <a:p>
            <a:pPr eaLnBrk="1" hangingPunct="1">
              <a:spcBef>
                <a:spcPct val="40000"/>
              </a:spcBef>
              <a:buFont typeface="Arial" charset="0"/>
              <a:buNone/>
            </a:pPr>
            <a:endParaRPr sz="2400" smtClean="0">
              <a:solidFill>
                <a:srgbClr val="DC002E"/>
              </a:solidFill>
            </a:endParaRPr>
          </a:p>
          <a:p>
            <a:pPr eaLnBrk="1" hangingPunct="1">
              <a:spcBef>
                <a:spcPct val="40000"/>
              </a:spcBef>
            </a:pPr>
            <a:r>
              <a:rPr sz="2400" smtClean="0">
                <a:solidFill>
                  <a:srgbClr val="DC002E"/>
                </a:solidFill>
              </a:rPr>
              <a:t>Rapport Onderwijsraad (</a:t>
            </a:r>
            <a:r>
              <a:rPr sz="2400" i="1" smtClean="0">
                <a:solidFill>
                  <a:srgbClr val="DC002E"/>
                </a:solidFill>
              </a:rPr>
              <a:t>Onderwijs en open leermiddelen</a:t>
            </a:r>
            <a:r>
              <a:rPr sz="2400" smtClean="0">
                <a:solidFill>
                  <a:srgbClr val="DC002E"/>
                </a:solidFill>
              </a:rPr>
              <a:t>)</a:t>
            </a:r>
            <a:r>
              <a:rPr lang="en-US" sz="2400" smtClean="0">
                <a:solidFill>
                  <a:srgbClr val="DC002E"/>
                </a:solidFill>
              </a:rPr>
              <a:t>: ‘Maak meer gebruik van open leermiddelen om onderwijs te innoveren’</a:t>
            </a:r>
            <a:endParaRPr sz="2400" smtClean="0">
              <a:solidFill>
                <a:srgbClr val="DC002E"/>
              </a:solidFill>
            </a:endParaRPr>
          </a:p>
          <a:p>
            <a:pPr eaLnBrk="1" hangingPunct="1">
              <a:spcBef>
                <a:spcPct val="40000"/>
              </a:spcBef>
            </a:pPr>
            <a:endParaRPr sz="2400" smtClean="0">
              <a:solidFill>
                <a:srgbClr val="DC002E"/>
              </a:solidFill>
            </a:endParaRPr>
          </a:p>
          <a:p>
            <a:pPr eaLnBrk="1" hangingPunct="1">
              <a:spcBef>
                <a:spcPct val="40000"/>
              </a:spcBef>
            </a:pPr>
            <a:endParaRPr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0"/>
            <a:ext cx="8470900" cy="628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4" name="Group 5"/>
          <p:cNvGrpSpPr>
            <a:grpSpLocks/>
          </p:cNvGrpSpPr>
          <p:nvPr/>
        </p:nvGrpSpPr>
        <p:grpSpPr bwMode="auto">
          <a:xfrm>
            <a:off x="5113338" y="2403475"/>
            <a:ext cx="3635375" cy="2879725"/>
            <a:chOff x="3107" y="981"/>
            <a:chExt cx="2290" cy="1814"/>
          </a:xfrm>
        </p:grpSpPr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3107" y="1117"/>
              <a:ext cx="2290" cy="16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50555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3801" name="Rectangle 2"/>
            <p:cNvSpPr>
              <a:spLocks/>
            </p:cNvSpPr>
            <p:nvPr/>
          </p:nvSpPr>
          <p:spPr bwMode="auto">
            <a:xfrm>
              <a:off x="3424" y="981"/>
              <a:ext cx="167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nl-NL" sz="4000">
                  <a:solidFill>
                    <a:srgbClr val="EBAB0B"/>
                  </a:solidFill>
                  <a:latin typeface="Arial Rounded MT Bold" pitchFamily="34" charset="0"/>
                </a:rPr>
                <a:t>Zoeken</a:t>
              </a:r>
            </a:p>
          </p:txBody>
        </p:sp>
        <p:sp>
          <p:nvSpPr>
            <p:cNvPr id="33802" name="Tijdelijke aanduiding voor inhoud 2"/>
            <p:cNvSpPr>
              <a:spLocks/>
            </p:cNvSpPr>
            <p:nvPr/>
          </p:nvSpPr>
          <p:spPr bwMode="auto">
            <a:xfrm>
              <a:off x="3152" y="1570"/>
              <a:ext cx="222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nl-NL" sz="2400">
                  <a:solidFill>
                    <a:srgbClr val="DC002E"/>
                  </a:solidFill>
                  <a:latin typeface="Arial Rounded MT Bold" pitchFamily="34" charset="0"/>
                </a:rPr>
                <a:t>Sectoronafhankelijk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nl-NL" sz="2400">
                  <a:solidFill>
                    <a:srgbClr val="EBAB0B"/>
                  </a:solidFill>
                  <a:latin typeface="Arial Rounded MT Bold" pitchFamily="34" charset="0"/>
                </a:rPr>
                <a:t>Sectorspecifiek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nl-NL" sz="2400">
                  <a:solidFill>
                    <a:srgbClr val="EBAB0B"/>
                  </a:solidFill>
                  <a:latin typeface="Arial Rounded MT Bold" pitchFamily="34" charset="0"/>
                </a:rPr>
                <a:t>Met filters </a:t>
              </a:r>
            </a:p>
          </p:txBody>
        </p:sp>
      </p:grp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1257300" y="1028700"/>
            <a:ext cx="447675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3796" name="Oval 6"/>
          <p:cNvSpPr>
            <a:spLocks noChangeArrowheads="1"/>
          </p:cNvSpPr>
          <p:nvPr/>
        </p:nvSpPr>
        <p:spPr bwMode="auto">
          <a:xfrm>
            <a:off x="4140200" y="1955800"/>
            <a:ext cx="1422400" cy="330200"/>
          </a:xfrm>
          <a:prstGeom prst="ellipse">
            <a:avLst/>
          </a:prstGeom>
          <a:noFill/>
          <a:ln w="38100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3797" name="Oval 6"/>
          <p:cNvSpPr>
            <a:spLocks noChangeArrowheads="1"/>
          </p:cNvSpPr>
          <p:nvPr/>
        </p:nvSpPr>
        <p:spPr bwMode="auto">
          <a:xfrm>
            <a:off x="5630863" y="1960563"/>
            <a:ext cx="1714500" cy="330200"/>
          </a:xfrm>
          <a:prstGeom prst="ellipse">
            <a:avLst/>
          </a:prstGeom>
          <a:noFill/>
          <a:ln w="38100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 flipV="1">
            <a:off x="2336800" y="1854200"/>
            <a:ext cx="749300" cy="584200"/>
          </a:xfrm>
          <a:prstGeom prst="line">
            <a:avLst/>
          </a:prstGeom>
          <a:noFill/>
          <a:ln w="38100">
            <a:solidFill>
              <a:srgbClr val="DC002E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nl-NL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 flipV="1">
            <a:off x="2316163" y="1566863"/>
            <a:ext cx="762000" cy="584200"/>
          </a:xfrm>
          <a:prstGeom prst="line">
            <a:avLst/>
          </a:prstGeom>
          <a:noFill/>
          <a:ln w="38100">
            <a:solidFill>
              <a:srgbClr val="DC002E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0"/>
            <a:ext cx="8461375" cy="626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8"/>
          <p:cNvSpPr>
            <a:spLocks noChangeArrowheads="1"/>
          </p:cNvSpPr>
          <p:nvPr/>
        </p:nvSpPr>
        <p:spPr bwMode="auto">
          <a:xfrm>
            <a:off x="1257300" y="1028700"/>
            <a:ext cx="447675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4819" name="Oval 6"/>
          <p:cNvSpPr>
            <a:spLocks noChangeArrowheads="1"/>
          </p:cNvSpPr>
          <p:nvPr/>
        </p:nvSpPr>
        <p:spPr bwMode="auto">
          <a:xfrm>
            <a:off x="355600" y="2197100"/>
            <a:ext cx="1422400" cy="330200"/>
          </a:xfrm>
          <a:prstGeom prst="ellipse">
            <a:avLst/>
          </a:prstGeom>
          <a:noFill/>
          <a:ln w="38100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4820" name="Oval 6"/>
          <p:cNvSpPr>
            <a:spLocks noChangeArrowheads="1"/>
          </p:cNvSpPr>
          <p:nvPr/>
        </p:nvSpPr>
        <p:spPr bwMode="auto">
          <a:xfrm>
            <a:off x="4064000" y="1935163"/>
            <a:ext cx="1270000" cy="330200"/>
          </a:xfrm>
          <a:prstGeom prst="ellipse">
            <a:avLst/>
          </a:prstGeom>
          <a:noFill/>
          <a:ln w="38100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4821" name="Oval 6"/>
          <p:cNvSpPr>
            <a:spLocks noChangeArrowheads="1"/>
          </p:cNvSpPr>
          <p:nvPr/>
        </p:nvSpPr>
        <p:spPr bwMode="auto">
          <a:xfrm>
            <a:off x="2976563" y="1122363"/>
            <a:ext cx="1422400" cy="330200"/>
          </a:xfrm>
          <a:prstGeom prst="ellipse">
            <a:avLst/>
          </a:prstGeom>
          <a:noFill/>
          <a:ln w="38100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4822" name="Line 17"/>
          <p:cNvSpPr>
            <a:spLocks noChangeShapeType="1"/>
          </p:cNvSpPr>
          <p:nvPr/>
        </p:nvSpPr>
        <p:spPr bwMode="auto">
          <a:xfrm>
            <a:off x="4000500" y="1524000"/>
            <a:ext cx="266700" cy="431800"/>
          </a:xfrm>
          <a:prstGeom prst="line">
            <a:avLst/>
          </a:prstGeom>
          <a:noFill/>
          <a:ln w="38100">
            <a:solidFill>
              <a:srgbClr val="DC002E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34823" name="Oval 6"/>
          <p:cNvSpPr>
            <a:spLocks noChangeArrowheads="1"/>
          </p:cNvSpPr>
          <p:nvPr/>
        </p:nvSpPr>
        <p:spPr bwMode="auto">
          <a:xfrm>
            <a:off x="627063" y="3946525"/>
            <a:ext cx="1676400" cy="330200"/>
          </a:xfrm>
          <a:prstGeom prst="ellipse">
            <a:avLst/>
          </a:prstGeom>
          <a:noFill/>
          <a:ln w="38100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4824" name="Line 19"/>
          <p:cNvSpPr>
            <a:spLocks noChangeShapeType="1"/>
          </p:cNvSpPr>
          <p:nvPr/>
        </p:nvSpPr>
        <p:spPr bwMode="auto">
          <a:xfrm flipV="1">
            <a:off x="2214563" y="2273300"/>
            <a:ext cx="1905000" cy="1676400"/>
          </a:xfrm>
          <a:prstGeom prst="line">
            <a:avLst/>
          </a:prstGeom>
          <a:noFill/>
          <a:ln w="38100">
            <a:solidFill>
              <a:srgbClr val="DC002E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grpSp>
        <p:nvGrpSpPr>
          <p:cNvPr id="34825" name="Group 5"/>
          <p:cNvGrpSpPr>
            <a:grpSpLocks/>
          </p:cNvGrpSpPr>
          <p:nvPr/>
        </p:nvGrpSpPr>
        <p:grpSpPr bwMode="auto">
          <a:xfrm>
            <a:off x="5113338" y="2403475"/>
            <a:ext cx="3635375" cy="2879725"/>
            <a:chOff x="3107" y="981"/>
            <a:chExt cx="2290" cy="1814"/>
          </a:xfrm>
        </p:grpSpPr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3107" y="1117"/>
              <a:ext cx="2290" cy="16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50555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34827" name="Rectangle 2"/>
            <p:cNvSpPr>
              <a:spLocks/>
            </p:cNvSpPr>
            <p:nvPr/>
          </p:nvSpPr>
          <p:spPr bwMode="auto">
            <a:xfrm>
              <a:off x="3424" y="981"/>
              <a:ext cx="167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nl-NL" sz="4000">
                  <a:solidFill>
                    <a:srgbClr val="EBAB0B"/>
                  </a:solidFill>
                  <a:latin typeface="Arial Rounded MT Bold" pitchFamily="34" charset="0"/>
                </a:rPr>
                <a:t>Zoeken</a:t>
              </a:r>
            </a:p>
          </p:txBody>
        </p:sp>
        <p:sp>
          <p:nvSpPr>
            <p:cNvPr id="34828" name="Tijdelijke aanduiding voor inhoud 2"/>
            <p:cNvSpPr>
              <a:spLocks/>
            </p:cNvSpPr>
            <p:nvPr/>
          </p:nvSpPr>
          <p:spPr bwMode="auto">
            <a:xfrm>
              <a:off x="3152" y="1570"/>
              <a:ext cx="222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nl-NL" sz="2400">
                  <a:solidFill>
                    <a:srgbClr val="DC002E"/>
                  </a:solidFill>
                  <a:latin typeface="Arial Rounded MT Bold" pitchFamily="34" charset="0"/>
                </a:rPr>
                <a:t>Sectoronafhankelijk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nl-NL" sz="2400">
                  <a:solidFill>
                    <a:srgbClr val="EBAB0B"/>
                  </a:solidFill>
                  <a:latin typeface="Arial Rounded MT Bold" pitchFamily="34" charset="0"/>
                </a:rPr>
                <a:t>Sectorspecifiek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nl-NL" sz="2400">
                  <a:solidFill>
                    <a:srgbClr val="EBAB0B"/>
                  </a:solidFill>
                  <a:latin typeface="Arial Rounded MT Bold" pitchFamily="34" charset="0"/>
                </a:rPr>
                <a:t>Met filters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074738" y="0"/>
          <a:ext cx="6994525" cy="627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Image" r:id="rId3" imgW="12177778" imgH="10933333" progId="">
                  <p:embed/>
                </p:oleObj>
              </mc:Choice>
              <mc:Fallback>
                <p:oleObj name="Image" r:id="rId3" imgW="12177778" imgH="1093333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0"/>
                        <a:ext cx="6994525" cy="627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Oval 6"/>
          <p:cNvSpPr>
            <a:spLocks noChangeArrowheads="1"/>
          </p:cNvSpPr>
          <p:nvPr/>
        </p:nvSpPr>
        <p:spPr bwMode="auto">
          <a:xfrm>
            <a:off x="2933700" y="1917700"/>
            <a:ext cx="533400" cy="546100"/>
          </a:xfrm>
          <a:prstGeom prst="ellipse">
            <a:avLst/>
          </a:prstGeom>
          <a:noFill/>
          <a:ln w="38100">
            <a:solidFill>
              <a:srgbClr val="BC003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6566" name="Line 7"/>
          <p:cNvSpPr>
            <a:spLocks noChangeShapeType="1"/>
          </p:cNvSpPr>
          <p:nvPr/>
        </p:nvSpPr>
        <p:spPr bwMode="auto">
          <a:xfrm>
            <a:off x="2374900" y="2184400"/>
            <a:ext cx="469900" cy="0"/>
          </a:xfrm>
          <a:prstGeom prst="line">
            <a:avLst/>
          </a:prstGeom>
          <a:noFill/>
          <a:ln w="38100">
            <a:solidFill>
              <a:srgbClr val="BC003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575" y="0"/>
            <a:ext cx="8577263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586" name="Group 5"/>
          <p:cNvGrpSpPr>
            <a:grpSpLocks/>
          </p:cNvGrpSpPr>
          <p:nvPr/>
        </p:nvGrpSpPr>
        <p:grpSpPr bwMode="auto">
          <a:xfrm>
            <a:off x="5129213" y="2409825"/>
            <a:ext cx="3635375" cy="2879725"/>
            <a:chOff x="3107" y="981"/>
            <a:chExt cx="2290" cy="1814"/>
          </a:xfrm>
        </p:grpSpPr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3107" y="1117"/>
              <a:ext cx="2290" cy="16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50555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67590" name="Rectangle 2"/>
            <p:cNvSpPr>
              <a:spLocks/>
            </p:cNvSpPr>
            <p:nvPr/>
          </p:nvSpPr>
          <p:spPr bwMode="auto">
            <a:xfrm>
              <a:off x="3424" y="981"/>
              <a:ext cx="167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nl-NL" sz="4000">
                  <a:solidFill>
                    <a:srgbClr val="EBAB0B"/>
                  </a:solidFill>
                  <a:latin typeface="Arial Rounded MT Bold" pitchFamily="34" charset="0"/>
                </a:rPr>
                <a:t>Zoeken</a:t>
              </a:r>
            </a:p>
          </p:txBody>
        </p:sp>
        <p:sp>
          <p:nvSpPr>
            <p:cNvPr id="67591" name="Tijdelijke aanduiding voor inhoud 2"/>
            <p:cNvSpPr>
              <a:spLocks/>
            </p:cNvSpPr>
            <p:nvPr/>
          </p:nvSpPr>
          <p:spPr bwMode="auto">
            <a:xfrm>
              <a:off x="3152" y="1570"/>
              <a:ext cx="2223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nl-NL" sz="2400">
                  <a:solidFill>
                    <a:srgbClr val="EBAB0B"/>
                  </a:solidFill>
                  <a:latin typeface="Arial Rounded MT Bold" pitchFamily="34" charset="0"/>
                </a:rPr>
                <a:t>Sectoronafhankelijk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nl-NL" sz="2400">
                  <a:solidFill>
                    <a:srgbClr val="EBAB0B"/>
                  </a:solidFill>
                  <a:latin typeface="Arial Rounded MT Bold" pitchFamily="34" charset="0"/>
                </a:rPr>
                <a:t>Sectorspecifiek</a:t>
              </a:r>
            </a:p>
            <a:p>
              <a:pPr marL="342900" indent="-342900">
                <a:lnSpc>
                  <a:spcPct val="150000"/>
                </a:lnSpc>
                <a:spcBef>
                  <a:spcPct val="20000"/>
                </a:spcBef>
                <a:buFont typeface="Arial" charset="0"/>
                <a:buChar char="•"/>
              </a:pPr>
              <a:r>
                <a:rPr lang="nl-NL" sz="2400">
                  <a:solidFill>
                    <a:srgbClr val="DC002E"/>
                  </a:solidFill>
                  <a:latin typeface="Arial Rounded MT Bold" pitchFamily="34" charset="0"/>
                </a:rPr>
                <a:t>Met filters</a:t>
              </a:r>
              <a:r>
                <a:rPr lang="nl-NL" sz="2400">
                  <a:solidFill>
                    <a:srgbClr val="FF9BB5"/>
                  </a:solidFill>
                  <a:latin typeface="Arial Rounded MT Bold" pitchFamily="34" charset="0"/>
                </a:rPr>
                <a:t> </a:t>
              </a:r>
            </a:p>
          </p:txBody>
        </p:sp>
      </p:grpSp>
      <p:sp>
        <p:nvSpPr>
          <p:cNvPr id="67587" name="Oval 6"/>
          <p:cNvSpPr>
            <a:spLocks noChangeArrowheads="1"/>
          </p:cNvSpPr>
          <p:nvPr/>
        </p:nvSpPr>
        <p:spPr bwMode="auto">
          <a:xfrm>
            <a:off x="3073400" y="2189163"/>
            <a:ext cx="1270000" cy="330200"/>
          </a:xfrm>
          <a:prstGeom prst="ellipse">
            <a:avLst/>
          </a:prstGeom>
          <a:noFill/>
          <a:ln w="38100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7588" name="Line 16"/>
          <p:cNvSpPr>
            <a:spLocks noChangeShapeType="1"/>
          </p:cNvSpPr>
          <p:nvPr/>
        </p:nvSpPr>
        <p:spPr bwMode="auto">
          <a:xfrm>
            <a:off x="7086600" y="1968500"/>
            <a:ext cx="660400" cy="330200"/>
          </a:xfrm>
          <a:prstGeom prst="line">
            <a:avLst/>
          </a:prstGeom>
          <a:noFill/>
          <a:ln w="38100">
            <a:solidFill>
              <a:srgbClr val="DC002E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49250" y="0"/>
          <a:ext cx="8483600" cy="628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Image" r:id="rId3" imgW="12787302" imgH="9473016" progId="">
                  <p:embed/>
                </p:oleObj>
              </mc:Choice>
              <mc:Fallback>
                <p:oleObj name="Image" r:id="rId3" imgW="12787302" imgH="947301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0"/>
                        <a:ext cx="8483600" cy="628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9" name="Oval 6"/>
          <p:cNvSpPr>
            <a:spLocks noChangeArrowheads="1"/>
          </p:cNvSpPr>
          <p:nvPr/>
        </p:nvSpPr>
        <p:spPr bwMode="auto">
          <a:xfrm>
            <a:off x="482600" y="2214563"/>
            <a:ext cx="1270000" cy="330200"/>
          </a:xfrm>
          <a:prstGeom prst="ellipse">
            <a:avLst/>
          </a:prstGeom>
          <a:noFill/>
          <a:ln w="38100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70" name="Oval 6"/>
          <p:cNvSpPr>
            <a:spLocks noChangeArrowheads="1"/>
          </p:cNvSpPr>
          <p:nvPr/>
        </p:nvSpPr>
        <p:spPr bwMode="auto">
          <a:xfrm>
            <a:off x="6045200" y="3581400"/>
            <a:ext cx="533400" cy="546100"/>
          </a:xfrm>
          <a:prstGeom prst="ellipse">
            <a:avLst/>
          </a:prstGeom>
          <a:noFill/>
          <a:ln w="38100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88071" name="Oval 6"/>
          <p:cNvSpPr>
            <a:spLocks noChangeArrowheads="1"/>
          </p:cNvSpPr>
          <p:nvPr/>
        </p:nvSpPr>
        <p:spPr bwMode="auto">
          <a:xfrm>
            <a:off x="1782763" y="3429000"/>
            <a:ext cx="1270000" cy="330200"/>
          </a:xfrm>
          <a:prstGeom prst="ellipse">
            <a:avLst/>
          </a:prstGeom>
          <a:noFill/>
          <a:ln w="38100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8072" name="Line 9"/>
          <p:cNvSpPr>
            <a:spLocks noChangeShapeType="1"/>
          </p:cNvSpPr>
          <p:nvPr/>
        </p:nvSpPr>
        <p:spPr bwMode="auto">
          <a:xfrm flipH="1">
            <a:off x="1879600" y="2324100"/>
            <a:ext cx="1587500" cy="63500"/>
          </a:xfrm>
          <a:prstGeom prst="line">
            <a:avLst/>
          </a:prstGeom>
          <a:noFill/>
          <a:ln w="38100">
            <a:solidFill>
              <a:srgbClr val="DC002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88073" name="Oval 6"/>
          <p:cNvSpPr>
            <a:spLocks noChangeArrowheads="1"/>
          </p:cNvSpPr>
          <p:nvPr/>
        </p:nvSpPr>
        <p:spPr bwMode="auto">
          <a:xfrm>
            <a:off x="690563" y="2582863"/>
            <a:ext cx="660400" cy="342900"/>
          </a:xfrm>
          <a:prstGeom prst="ellipse">
            <a:avLst/>
          </a:prstGeom>
          <a:noFill/>
          <a:ln w="38100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31788" y="0"/>
          <a:ext cx="8478837" cy="628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Image" r:id="rId3" imgW="12800000" imgH="9485714" progId="">
                  <p:embed/>
                </p:oleObj>
              </mc:Choice>
              <mc:Fallback>
                <p:oleObj name="Image" r:id="rId3" imgW="12800000" imgH="948571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0"/>
                        <a:ext cx="8478837" cy="628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7" name="Oval 6"/>
          <p:cNvSpPr>
            <a:spLocks noChangeArrowheads="1"/>
          </p:cNvSpPr>
          <p:nvPr/>
        </p:nvSpPr>
        <p:spPr bwMode="auto">
          <a:xfrm>
            <a:off x="5981700" y="1701800"/>
            <a:ext cx="546100" cy="508000"/>
          </a:xfrm>
          <a:prstGeom prst="ellipse">
            <a:avLst/>
          </a:prstGeom>
          <a:noFill/>
          <a:ln w="38100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1782763" y="1676400"/>
            <a:ext cx="1270000" cy="330200"/>
          </a:xfrm>
          <a:prstGeom prst="ellipse">
            <a:avLst/>
          </a:prstGeom>
          <a:noFill/>
          <a:ln w="38100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0119" name="Oval 6"/>
          <p:cNvSpPr>
            <a:spLocks noChangeArrowheads="1"/>
          </p:cNvSpPr>
          <p:nvPr/>
        </p:nvSpPr>
        <p:spPr bwMode="auto">
          <a:xfrm>
            <a:off x="563563" y="665163"/>
            <a:ext cx="774700" cy="546100"/>
          </a:xfrm>
          <a:prstGeom prst="ellipse">
            <a:avLst/>
          </a:prstGeom>
          <a:noFill/>
          <a:ln w="38100">
            <a:solidFill>
              <a:srgbClr val="DC002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53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075238" y="2060575"/>
            <a:ext cx="360045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91139" name="Rectangle 2"/>
          <p:cNvSpPr>
            <a:spLocks/>
          </p:cNvSpPr>
          <p:nvPr/>
        </p:nvSpPr>
        <p:spPr bwMode="auto">
          <a:xfrm>
            <a:off x="5573713" y="1844675"/>
            <a:ext cx="2638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000">
                <a:solidFill>
                  <a:srgbClr val="EBAB0B"/>
                </a:solidFill>
                <a:latin typeface="Arial Rounded MT Bold" pitchFamily="34" charset="0"/>
              </a:rPr>
              <a:t>Maken</a:t>
            </a:r>
          </a:p>
        </p:txBody>
      </p:sp>
      <p:sp>
        <p:nvSpPr>
          <p:cNvPr id="2" name="Tijdelijke aanduiding voor inhoud 2"/>
          <p:cNvSpPr>
            <a:spLocks/>
          </p:cNvSpPr>
          <p:nvPr/>
        </p:nvSpPr>
        <p:spPr bwMode="auto">
          <a:xfrm>
            <a:off x="5146675" y="2779713"/>
            <a:ext cx="34940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nl-NL" sz="2400">
              <a:solidFill>
                <a:srgbClr val="FF9BB5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542925" y="0"/>
          <a:ext cx="8018463" cy="627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Image" r:id="rId3" imgW="12088889" imgH="9460317" progId="">
                  <p:embed/>
                </p:oleObj>
              </mc:Choice>
              <mc:Fallback>
                <p:oleObj name="Image" r:id="rId3" imgW="12088889" imgH="946031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0"/>
                        <a:ext cx="8018463" cy="627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215900" y="0"/>
          <a:ext cx="8712200" cy="629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Image" r:id="rId3" imgW="12190476" imgH="8812698" progId="">
                  <p:embed/>
                </p:oleObj>
              </mc:Choice>
              <mc:Fallback>
                <p:oleObj name="Image" r:id="rId3" imgW="12190476" imgH="881269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0"/>
                        <a:ext cx="8712200" cy="629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544513" y="0"/>
          <a:ext cx="8054975" cy="626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Image" r:id="rId3" imgW="12190476" imgH="9473016" progId="">
                  <p:embed/>
                </p:oleObj>
              </mc:Choice>
              <mc:Fallback>
                <p:oleObj name="Image" r:id="rId3" imgW="12190476" imgH="947301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0"/>
                        <a:ext cx="8054975" cy="626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 idx="4294967295"/>
          </p:nvPr>
        </p:nvSpPr>
        <p:spPr>
          <a:xfrm>
            <a:off x="457200" y="260350"/>
            <a:ext cx="8229600" cy="652463"/>
          </a:xfrm>
        </p:spPr>
        <p:txBody>
          <a:bodyPr anchor="b"/>
          <a:lstStyle/>
          <a:p>
            <a:pPr eaLnBrk="1" hangingPunct="1"/>
            <a:r>
              <a:rPr lang="nl-NL" sz="4000" smtClean="0"/>
              <a:t>Wikiwijs: de eerste stappen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quarter" idx="4294967295"/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19175"/>
            <a:ext cx="86868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0"/>
            <a:ext cx="8264525" cy="62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0550"/>
            <a:ext cx="63246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Grp="1"/>
          </p:cNvSpPr>
          <p:nvPr>
            <p:ph type="title" idx="4294967295"/>
          </p:nvPr>
        </p:nvSpPr>
        <p:spPr>
          <a:xfrm>
            <a:off x="6227763" y="333375"/>
            <a:ext cx="1947862" cy="827088"/>
          </a:xfrm>
        </p:spPr>
        <p:txBody>
          <a:bodyPr/>
          <a:lstStyle/>
          <a:p>
            <a:r>
              <a:rPr lang="nl-NL" sz="4000" smtClean="0"/>
              <a:t>Delen</a:t>
            </a:r>
          </a:p>
        </p:txBody>
      </p:sp>
      <p:sp>
        <p:nvSpPr>
          <p:cNvPr id="97283" name="Rectangle 3"/>
          <p:cNvSpPr>
            <a:spLocks noGrp="1"/>
          </p:cNvSpPr>
          <p:nvPr>
            <p:ph type="body" idx="4294967295"/>
          </p:nvPr>
        </p:nvSpPr>
        <p:spPr>
          <a:xfrm>
            <a:off x="5940425" y="1700213"/>
            <a:ext cx="3035300" cy="3240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smtClean="0">
                <a:solidFill>
                  <a:srgbClr val="EBAB0B"/>
                </a:solidFill>
              </a:rPr>
              <a:t>Beschrijven van</a:t>
            </a:r>
          </a:p>
          <a:p>
            <a:pPr>
              <a:buFont typeface="Arial" charset="0"/>
              <a:buNone/>
            </a:pPr>
            <a:r>
              <a:rPr smtClean="0">
                <a:solidFill>
                  <a:srgbClr val="EBAB0B"/>
                </a:solidFill>
              </a:rPr>
              <a:t>leermateriaal</a:t>
            </a:r>
          </a:p>
          <a:p>
            <a:pPr>
              <a:buFont typeface="Arial" charset="0"/>
              <a:buNone/>
            </a:pPr>
            <a:endParaRPr smtClean="0"/>
          </a:p>
          <a:p>
            <a:pPr>
              <a:buFont typeface="Arial" charset="0"/>
              <a:buNone/>
            </a:pPr>
            <a:endParaRPr smtClean="0"/>
          </a:p>
          <a:p>
            <a:pPr>
              <a:buFont typeface="Arial" charset="0"/>
              <a:buNone/>
            </a:pPr>
            <a:r>
              <a:rPr smtClean="0"/>
              <a:t>Hondenvoer,</a:t>
            </a:r>
          </a:p>
          <a:p>
            <a:pPr>
              <a:buFont typeface="Arial" charset="0"/>
              <a:buNone/>
            </a:pPr>
            <a:r>
              <a:rPr smtClean="0"/>
              <a:t>bonen of soep?</a:t>
            </a:r>
          </a:p>
        </p:txBody>
      </p:sp>
      <p:sp>
        <p:nvSpPr>
          <p:cNvPr id="97284" name="Line 7"/>
          <p:cNvSpPr>
            <a:spLocks noChangeShapeType="1"/>
          </p:cNvSpPr>
          <p:nvPr/>
        </p:nvSpPr>
        <p:spPr bwMode="auto">
          <a:xfrm>
            <a:off x="3505200" y="4076700"/>
            <a:ext cx="2362200" cy="0"/>
          </a:xfrm>
          <a:prstGeom prst="line">
            <a:avLst/>
          </a:prstGeom>
          <a:noFill/>
          <a:ln w="38100">
            <a:solidFill>
              <a:srgbClr val="BC003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nl-NL"/>
          </a:p>
        </p:txBody>
      </p:sp>
      <p:sp>
        <p:nvSpPr>
          <p:cNvPr id="97285" name="Text Box 8"/>
          <p:cNvSpPr txBox="1">
            <a:spLocks noChangeArrowheads="1"/>
          </p:cNvSpPr>
          <p:nvPr/>
        </p:nvSpPr>
        <p:spPr bwMode="auto">
          <a:xfrm>
            <a:off x="2771775" y="3429000"/>
            <a:ext cx="7080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7200">
                <a:solidFill>
                  <a:srgbClr val="BC0031"/>
                </a:solidFill>
                <a:latin typeface="Arial Rounded MT Bold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5" descr="streepjesco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549275"/>
            <a:ext cx="25781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14" descr="Chinese+Tomatenso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88913"/>
            <a:ext cx="42291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16"/>
          <p:cNvSpPr>
            <a:spLocks noGrp="1"/>
          </p:cNvSpPr>
          <p:nvPr>
            <p:ph type="body" idx="4294967295"/>
          </p:nvPr>
        </p:nvSpPr>
        <p:spPr>
          <a:xfrm>
            <a:off x="5148263" y="2781300"/>
            <a:ext cx="3035300" cy="266382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smtClean="0"/>
              <a:t>Soep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smtClean="0"/>
              <a:t>Tomatensoep!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smtClean="0"/>
              <a:t>Stevige Chinese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smtClean="0"/>
              <a:t>tomatensoep!!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0"/>
            <a:ext cx="85820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5100"/>
            <a:ext cx="8534400" cy="61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233488"/>
            <a:ext cx="91344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0"/>
            <a:ext cx="7704137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Text Box 4"/>
          <p:cNvSpPr txBox="1">
            <a:spLocks noChangeArrowheads="1"/>
          </p:cNvSpPr>
          <p:nvPr/>
        </p:nvSpPr>
        <p:spPr bwMode="auto">
          <a:xfrm>
            <a:off x="1258888" y="5157788"/>
            <a:ext cx="395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400">
                <a:solidFill>
                  <a:srgbClr val="BC0031"/>
                </a:solidFill>
                <a:latin typeface="Arial Rounded MT Bold" pitchFamily="34" charset="0"/>
              </a:rPr>
              <a:t>Ondersteuningsmateriaal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0"/>
            <a:ext cx="8064500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806450" y="425450"/>
            <a:ext cx="7529513" cy="1143000"/>
          </a:xfrm>
        </p:spPr>
        <p:txBody>
          <a:bodyPr/>
          <a:lstStyle/>
          <a:p>
            <a:pPr eaLnBrk="1" hangingPunct="1"/>
            <a:r>
              <a:rPr lang="nl-NL" sz="4000" smtClean="0"/>
              <a:t>Wat zijn de Wikiwijs doelen?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687388" y="2136775"/>
            <a:ext cx="8023225" cy="3471863"/>
          </a:xfrm>
        </p:spPr>
        <p:txBody>
          <a:bodyPr/>
          <a:lstStyle/>
          <a:p>
            <a:pPr eaLnBrk="1" hangingPunct="1"/>
            <a:r>
              <a:rPr sz="2400" smtClean="0">
                <a:solidFill>
                  <a:srgbClr val="DC002E"/>
                </a:solidFill>
              </a:rPr>
              <a:t>Stimulering van ontwikkeling en gebruik van open, digitale leermiddelen.</a:t>
            </a:r>
          </a:p>
          <a:p>
            <a:pPr eaLnBrk="1" hangingPunct="1"/>
            <a:endParaRPr sz="2400" smtClean="0">
              <a:solidFill>
                <a:srgbClr val="DC002E"/>
              </a:solidFill>
            </a:endParaRPr>
          </a:p>
          <a:p>
            <a:pPr eaLnBrk="1" hangingPunct="1"/>
            <a:r>
              <a:rPr sz="2400" smtClean="0">
                <a:solidFill>
                  <a:srgbClr val="DC002E"/>
                </a:solidFill>
              </a:rPr>
              <a:t>Verhoging van de kwaliteit van het onderwijs door flexibeler en up-to-date leermiddelen.</a:t>
            </a:r>
          </a:p>
          <a:p>
            <a:pPr eaLnBrk="1" hangingPunct="1"/>
            <a:endParaRPr sz="2400" smtClean="0">
              <a:solidFill>
                <a:srgbClr val="DC002E"/>
              </a:solidFill>
            </a:endParaRPr>
          </a:p>
          <a:p>
            <a:pPr eaLnBrk="1" hangingPunct="1"/>
            <a:r>
              <a:rPr sz="2400" smtClean="0">
                <a:solidFill>
                  <a:srgbClr val="DC002E"/>
                </a:solidFill>
              </a:rPr>
              <a:t>Versterken en benutten van de positie van docent.</a:t>
            </a:r>
          </a:p>
          <a:p>
            <a:pPr eaLnBrk="1" hangingPunct="1">
              <a:buFont typeface="Arial" charset="0"/>
              <a:buNone/>
            </a:pPr>
            <a:endParaRPr sz="2400" smtClean="0">
              <a:solidFill>
                <a:srgbClr val="DC002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0"/>
            <a:ext cx="8016875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Kwaliteit van leermateriaal</a:t>
            </a:r>
          </a:p>
        </p:txBody>
      </p:sp>
      <p:sp>
        <p:nvSpPr>
          <p:cNvPr id="10649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smtClean="0"/>
          </a:p>
          <a:p>
            <a:pPr>
              <a:buFont typeface="Arial" charset="0"/>
              <a:buNone/>
            </a:pPr>
            <a:r>
              <a:rPr smtClean="0"/>
              <a:t>Bespreek met elkaar: </a:t>
            </a:r>
          </a:p>
          <a:p>
            <a:endParaRPr smtClean="0"/>
          </a:p>
          <a:p>
            <a:pPr>
              <a:buFont typeface="Arial" charset="0"/>
              <a:buNone/>
            </a:pPr>
            <a:r>
              <a:rPr smtClean="0"/>
              <a:t>Wat zijn kenmerken van goed leermateriaal 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Kwaliteitskenmerken </a:t>
            </a:r>
          </a:p>
        </p:txBody>
      </p:sp>
      <p:sp>
        <p:nvSpPr>
          <p:cNvPr id="107522" name="Rectangle 3"/>
          <p:cNvSpPr>
            <a:spLocks noGrp="1"/>
          </p:cNvSpPr>
          <p:nvPr>
            <p:ph type="body" idx="4294967295"/>
          </p:nvPr>
        </p:nvSpPr>
        <p:spPr>
          <a:xfrm>
            <a:off x="546100" y="12827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sz="2400" smtClean="0"/>
              <a:t>Kwaliteit van de content</a:t>
            </a:r>
          </a:p>
          <a:p>
            <a:pPr lvl="1">
              <a:lnSpc>
                <a:spcPct val="90000"/>
              </a:lnSpc>
            </a:pPr>
            <a:r>
              <a:rPr sz="2000" smtClean="0"/>
              <a:t>Selectie van content &gt; leerdoelen, doelgroep</a:t>
            </a:r>
          </a:p>
          <a:p>
            <a:pPr lvl="1">
              <a:lnSpc>
                <a:spcPct val="90000"/>
              </a:lnSpc>
            </a:pPr>
            <a:r>
              <a:rPr sz="2000" smtClean="0"/>
              <a:t>Ordening van content</a:t>
            </a:r>
          </a:p>
          <a:p>
            <a:pPr lvl="1">
              <a:lnSpc>
                <a:spcPct val="90000"/>
              </a:lnSpc>
            </a:pPr>
            <a:r>
              <a:rPr sz="2000" smtClean="0"/>
              <a:t>Verpakking van de content &gt; tekst, beeld, geluid</a:t>
            </a:r>
          </a:p>
          <a:p>
            <a:pPr>
              <a:lnSpc>
                <a:spcPct val="90000"/>
              </a:lnSpc>
            </a:pPr>
            <a:r>
              <a:rPr sz="2400" smtClean="0"/>
              <a:t>Pedagogisch didactische benadering</a:t>
            </a:r>
          </a:p>
          <a:p>
            <a:pPr lvl="1">
              <a:lnSpc>
                <a:spcPct val="90000"/>
              </a:lnSpc>
            </a:pPr>
            <a:r>
              <a:rPr sz="2000" smtClean="0"/>
              <a:t>Keuze van de werkvormen </a:t>
            </a:r>
          </a:p>
          <a:p>
            <a:pPr lvl="1">
              <a:lnSpc>
                <a:spcPct val="90000"/>
              </a:lnSpc>
            </a:pPr>
            <a:r>
              <a:rPr sz="2000" smtClean="0"/>
              <a:t>Keuze van didactische strategieën</a:t>
            </a:r>
          </a:p>
          <a:p>
            <a:pPr lvl="1">
              <a:lnSpc>
                <a:spcPct val="90000"/>
              </a:lnSpc>
            </a:pPr>
            <a:r>
              <a:rPr sz="2000" smtClean="0"/>
              <a:t>Reguleren van het leerproces &gt; zelftoets, feedback</a:t>
            </a:r>
          </a:p>
          <a:p>
            <a:pPr>
              <a:lnSpc>
                <a:spcPct val="90000"/>
              </a:lnSpc>
            </a:pPr>
            <a:r>
              <a:rPr sz="2400" smtClean="0"/>
              <a:t>Kwaliteit van design en presentatie</a:t>
            </a:r>
          </a:p>
          <a:p>
            <a:pPr lvl="1">
              <a:lnSpc>
                <a:spcPct val="90000"/>
              </a:lnSpc>
            </a:pPr>
            <a:r>
              <a:rPr sz="2000" smtClean="0"/>
              <a:t>Leesbaarheid van teksten</a:t>
            </a:r>
          </a:p>
          <a:p>
            <a:pPr lvl="1">
              <a:lnSpc>
                <a:spcPct val="90000"/>
              </a:lnSpc>
            </a:pPr>
            <a:r>
              <a:rPr sz="2000" smtClean="0"/>
              <a:t>Functionaliteit van beelden</a:t>
            </a:r>
          </a:p>
          <a:p>
            <a:pPr lvl="1">
              <a:lnSpc>
                <a:spcPct val="90000"/>
              </a:lnSpc>
            </a:pPr>
            <a:r>
              <a:rPr sz="2000" smtClean="0"/>
              <a:t>Ondersteunende vormgeving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/>
          </p:cNvSpPr>
          <p:nvPr/>
        </p:nvSpPr>
        <p:spPr bwMode="auto">
          <a:xfrm>
            <a:off x="161925" y="190500"/>
            <a:ext cx="8820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l-NL" sz="4000">
                <a:solidFill>
                  <a:srgbClr val="EBAB0B"/>
                </a:solidFill>
                <a:latin typeface="Arial Rounded MT Bold" pitchFamily="34" charset="0"/>
              </a:rPr>
              <a:t>Hoe </a:t>
            </a:r>
            <a:r>
              <a:rPr lang="nl-NL" sz="4000" u="sng">
                <a:solidFill>
                  <a:srgbClr val="EBAB0B"/>
                </a:solidFill>
                <a:latin typeface="Arial Rounded MT Bold" pitchFamily="34" charset="0"/>
              </a:rPr>
              <a:t>was</a:t>
            </a:r>
            <a:r>
              <a:rPr lang="nl-NL" sz="4000">
                <a:solidFill>
                  <a:srgbClr val="EBAB0B"/>
                </a:solidFill>
                <a:latin typeface="Arial Rounded MT Bold" pitchFamily="34" charset="0"/>
              </a:rPr>
              <a:t> Wikiwijs georganiseerd?</a:t>
            </a:r>
          </a:p>
        </p:txBody>
      </p:sp>
      <p:pic>
        <p:nvPicPr>
          <p:cNvPr id="34818" name="Picture 2" descr="http://nicowb.files.wordpress.com/2008/04/kennisnet_logo_pa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92425"/>
            <a:ext cx="27860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pic>
      <p:pic>
        <p:nvPicPr>
          <p:cNvPr id="34822" name="Picture 6" descr="http://www.academictransfer.com/media/logos_wide/2009/09/16/open_universiteit_logo_312x105_png_312x105_q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39900"/>
            <a:ext cx="278606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pic>
      <p:pic>
        <p:nvPicPr>
          <p:cNvPr id="10248" name="Picture 8" descr="http://www.bbcawards.com/2010/images/logo_vora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5006975"/>
            <a:ext cx="115570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pic>
      <p:pic>
        <p:nvPicPr>
          <p:cNvPr id="10250" name="Picture 10" descr="http://www.groenkennisnet.nl/livelinkcursus/logo_gk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4778375"/>
            <a:ext cx="10763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pic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500063" y="3606800"/>
            <a:ext cx="2786062" cy="857250"/>
          </a:xfrm>
          <a:prstGeom prst="rect">
            <a:avLst/>
          </a:prstGeom>
          <a:solidFill>
            <a:srgbClr val="EBAB0B"/>
          </a:solidFill>
          <a:ln w="12700">
            <a:solidFill>
              <a:srgbClr val="BC003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sz="2400" b="1">
                <a:solidFill>
                  <a:srgbClr val="BC0031"/>
                </a:solidFill>
                <a:latin typeface="Arial Rounded MT Bold" pitchFamily="34" charset="0"/>
                <a:ea typeface="ＭＳ Ｐゴシック"/>
                <a:cs typeface="ＭＳ Ｐゴシック"/>
              </a:rPr>
              <a:t>Gebruikers</a:t>
            </a:r>
          </a:p>
          <a:p>
            <a:pPr algn="ctr">
              <a:defRPr/>
            </a:pPr>
            <a:r>
              <a:rPr lang="nl-NL" sz="2400" b="1">
                <a:solidFill>
                  <a:srgbClr val="BC0031"/>
                </a:solidFill>
                <a:latin typeface="Arial Rounded MT Bold" pitchFamily="34" charset="0"/>
                <a:ea typeface="ＭＳ Ｐゴシック"/>
                <a:cs typeface="ＭＳ Ｐゴシック"/>
              </a:rPr>
              <a:t>adviesgroep</a:t>
            </a: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6429375" y="1749425"/>
            <a:ext cx="2286000" cy="541338"/>
          </a:xfrm>
          <a:prstGeom prst="rect">
            <a:avLst/>
          </a:prstGeom>
          <a:solidFill>
            <a:srgbClr val="EBAB0B"/>
          </a:solidFill>
          <a:ln w="25400">
            <a:solidFill>
              <a:srgbClr val="BC003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sz="1600">
                <a:solidFill>
                  <a:srgbClr val="BC0031"/>
                </a:solidFill>
                <a:latin typeface="Arial Rounded MT Bold" pitchFamily="34" charset="0"/>
                <a:ea typeface="ＭＳ Ｐゴシック"/>
                <a:cs typeface="ＭＳ Ｐゴシック"/>
              </a:rPr>
              <a:t>Ontsluiten</a:t>
            </a:r>
            <a:endParaRPr lang="nl-NL" sz="2000">
              <a:solidFill>
                <a:srgbClr val="BC0031"/>
              </a:solidFill>
              <a:latin typeface="Arial Rounded MT Bold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6429375" y="2400300"/>
            <a:ext cx="2286000" cy="541338"/>
          </a:xfrm>
          <a:prstGeom prst="rect">
            <a:avLst/>
          </a:prstGeom>
          <a:solidFill>
            <a:srgbClr val="EBAB0B"/>
          </a:solidFill>
          <a:ln w="25400">
            <a:solidFill>
              <a:srgbClr val="BC003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sz="1600">
                <a:solidFill>
                  <a:srgbClr val="BC0031"/>
                </a:solidFill>
                <a:latin typeface="Arial Rounded MT Bold" pitchFamily="34" charset="0"/>
                <a:ea typeface="ＭＳ Ｐゴシック"/>
                <a:cs typeface="ＭＳ Ｐゴシック"/>
              </a:rPr>
              <a:t>Professionalisering</a:t>
            </a:r>
            <a:endParaRPr lang="nl-NL" sz="2000">
              <a:solidFill>
                <a:srgbClr val="BC0031"/>
              </a:solidFill>
              <a:latin typeface="Arial Rounded MT Bold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6429375" y="3049588"/>
            <a:ext cx="2286000" cy="542925"/>
          </a:xfrm>
          <a:prstGeom prst="rect">
            <a:avLst/>
          </a:prstGeom>
          <a:solidFill>
            <a:srgbClr val="EBAB0B"/>
          </a:solidFill>
          <a:ln w="25400">
            <a:solidFill>
              <a:srgbClr val="BC003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sz="1600">
                <a:solidFill>
                  <a:srgbClr val="BC0031"/>
                </a:solidFill>
                <a:latin typeface="Arial Rounded MT Bold" pitchFamily="34" charset="0"/>
                <a:ea typeface="ＭＳ Ｐゴシック"/>
                <a:cs typeface="ＭＳ Ｐゴシック"/>
              </a:rPr>
              <a:t>Content</a:t>
            </a:r>
            <a:endParaRPr lang="nl-NL" sz="2000">
              <a:solidFill>
                <a:srgbClr val="BC0031"/>
              </a:solidFill>
              <a:latin typeface="Arial Rounded MT Bold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6429375" y="3700463"/>
            <a:ext cx="2286000" cy="541337"/>
          </a:xfrm>
          <a:prstGeom prst="rect">
            <a:avLst/>
          </a:prstGeom>
          <a:solidFill>
            <a:srgbClr val="EBAB0B"/>
          </a:solidFill>
          <a:ln w="25400">
            <a:solidFill>
              <a:srgbClr val="BC003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sz="1600">
                <a:solidFill>
                  <a:srgbClr val="BC0031"/>
                </a:solidFill>
                <a:latin typeface="Arial Rounded MT Bold" pitchFamily="34" charset="0"/>
                <a:ea typeface="ＭＳ Ｐゴシック"/>
                <a:cs typeface="ＭＳ Ｐゴシック"/>
              </a:rPr>
              <a:t>Onderzoek</a:t>
            </a:r>
            <a:endParaRPr lang="nl-NL" sz="2000">
              <a:solidFill>
                <a:srgbClr val="BC0031"/>
              </a:solidFill>
              <a:latin typeface="Arial Rounded MT Bold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6429375" y="4351338"/>
            <a:ext cx="2286000" cy="541337"/>
          </a:xfrm>
          <a:prstGeom prst="rect">
            <a:avLst/>
          </a:prstGeom>
          <a:solidFill>
            <a:srgbClr val="EBAB0B"/>
          </a:solidFill>
          <a:ln w="25400">
            <a:solidFill>
              <a:srgbClr val="BC003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sz="1600">
                <a:solidFill>
                  <a:srgbClr val="BC0031"/>
                </a:solidFill>
                <a:latin typeface="Arial Rounded MT Bold" pitchFamily="34" charset="0"/>
                <a:ea typeface="ＭＳ Ｐゴシック"/>
                <a:cs typeface="ＭＳ Ｐゴシック"/>
              </a:rPr>
              <a:t>Community’s</a:t>
            </a: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auto">
          <a:xfrm>
            <a:off x="6429375" y="4994275"/>
            <a:ext cx="2286000" cy="541338"/>
          </a:xfrm>
          <a:prstGeom prst="rect">
            <a:avLst/>
          </a:prstGeom>
          <a:solidFill>
            <a:srgbClr val="EBAB0B"/>
          </a:solidFill>
          <a:ln w="25400">
            <a:solidFill>
              <a:srgbClr val="BC003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nl-NL" sz="1600">
                <a:solidFill>
                  <a:srgbClr val="BC0031"/>
                </a:solidFill>
                <a:latin typeface="Arial Rounded MT Bold" pitchFamily="34" charset="0"/>
                <a:ea typeface="ＭＳ Ｐゴシック"/>
                <a:cs typeface="ＭＳ Ｐゴシック"/>
              </a:rPr>
              <a:t>Communicatie</a:t>
            </a:r>
            <a:endParaRPr lang="nl-NL" sz="2000">
              <a:solidFill>
                <a:srgbClr val="BC0031"/>
              </a:solidFill>
              <a:latin typeface="Arial Rounded MT Bold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7" name="PIJL-RECHTS 16"/>
          <p:cNvSpPr>
            <a:spLocks noChangeArrowheads="1"/>
          </p:cNvSpPr>
          <p:nvPr/>
        </p:nvSpPr>
        <p:spPr bwMode="auto">
          <a:xfrm>
            <a:off x="4000500" y="3392488"/>
            <a:ext cx="1714500" cy="4286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BAB0B"/>
          </a:solidFill>
          <a:ln w="25400">
            <a:solidFill>
              <a:srgbClr val="BC0031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nl-NL" sz="2000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18446" name="Picture 14" descr="digischool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4778375"/>
            <a:ext cx="137001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ijdelijke aanduiding voor inhoud 2"/>
          <p:cNvSpPr>
            <a:spLocks/>
          </p:cNvSpPr>
          <p:nvPr/>
        </p:nvSpPr>
        <p:spPr bwMode="auto">
          <a:xfrm>
            <a:off x="325438" y="1039813"/>
            <a:ext cx="84931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nl-NL" sz="2200">
                <a:solidFill>
                  <a:srgbClr val="DC002E"/>
                </a:solidFill>
                <a:latin typeface="Arial Rounded MT Bold" pitchFamily="34" charset="0"/>
              </a:rPr>
              <a:t>2009-2010; start, opzet organisatie en bouw van platform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nl-NL" sz="2400">
              <a:solidFill>
                <a:srgbClr val="BC0031"/>
              </a:solidFill>
              <a:latin typeface="Arial Rounded MT Bold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nl-NL">
                <a:latin typeface="Verdana" pitchFamily="34" charset="0"/>
              </a:rPr>
              <a:t>	</a:t>
            </a:r>
            <a:r>
              <a:rPr lang="nl-NL" sz="2400">
                <a:solidFill>
                  <a:srgbClr val="BC0031"/>
                </a:solidFill>
                <a:latin typeface="Arial Rounded MT Bold" pitchFamily="34" charset="0"/>
              </a:rPr>
              <a:t>	</a:t>
            </a:r>
            <a:r>
              <a:rPr lang="nl-NL" sz="2000">
                <a:solidFill>
                  <a:srgbClr val="BC0031"/>
                </a:solidFill>
                <a:latin typeface="Arial Rounded MT Bold" pitchFamily="34" charset="0"/>
              </a:rPr>
              <a:t/>
            </a:r>
            <a:br>
              <a:rPr lang="nl-NL" sz="2000">
                <a:solidFill>
                  <a:srgbClr val="BC0031"/>
                </a:solidFill>
                <a:latin typeface="Arial Rounded MT Bold" pitchFamily="34" charset="0"/>
              </a:rPr>
            </a:br>
            <a:endParaRPr lang="nl-NL">
              <a:solidFill>
                <a:srgbClr val="BC003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 idx="4294967295"/>
          </p:nvPr>
        </p:nvSpPr>
        <p:spPr>
          <a:xfrm>
            <a:off x="711200" y="471488"/>
            <a:ext cx="7721600" cy="1409700"/>
          </a:xfrm>
        </p:spPr>
        <p:txBody>
          <a:bodyPr/>
          <a:lstStyle/>
          <a:p>
            <a:pPr algn="l"/>
            <a:r>
              <a:rPr lang="nl-NL" sz="4000" smtClean="0"/>
              <a:t>Wikiwijs programma 2</a:t>
            </a:r>
            <a:r>
              <a:rPr lang="nl-NL" sz="4000" baseline="30000" smtClean="0"/>
              <a:t>e</a:t>
            </a:r>
            <a:r>
              <a:rPr lang="nl-NL" sz="4000" smtClean="0"/>
              <a:t> fase: </a:t>
            </a:r>
            <a:br>
              <a:rPr lang="nl-NL" sz="4000" smtClean="0"/>
            </a:br>
            <a:r>
              <a:rPr lang="nl-NL" sz="4000" smtClean="0"/>
              <a:t>naar een andere strategie (1)</a:t>
            </a:r>
          </a:p>
        </p:txBody>
      </p:sp>
      <p:sp>
        <p:nvSpPr>
          <p:cNvPr id="19458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6038" y="3035300"/>
            <a:ext cx="9097962" cy="3136900"/>
          </a:xfrm>
        </p:spPr>
        <p:txBody>
          <a:bodyPr/>
          <a:lstStyle/>
          <a:p>
            <a:pPr marL="179388" lvl="1" indent="0">
              <a:lnSpc>
                <a:spcPct val="120000"/>
              </a:lnSpc>
              <a:buFont typeface="Arial" charset="0"/>
              <a:buNone/>
            </a:pPr>
            <a:r>
              <a:rPr smtClean="0">
                <a:latin typeface="Arial Rounded MT Bold" pitchFamily="34" charset="0"/>
              </a:rPr>
              <a:t>Onderwijssectoren in de lead bij verdere ontwikkeling.</a:t>
            </a:r>
          </a:p>
          <a:p>
            <a:pPr marL="179388" lvl="1" indent="0">
              <a:lnSpc>
                <a:spcPct val="120000"/>
              </a:lnSpc>
              <a:buFont typeface="Arial" charset="0"/>
              <a:buNone/>
            </a:pPr>
            <a:r>
              <a:rPr smtClean="0">
                <a:latin typeface="Arial Rounded MT Bold" pitchFamily="34" charset="0"/>
              </a:rPr>
              <a:t>Activiteitenplannen vanuit de verschillende sectoren.</a:t>
            </a:r>
          </a:p>
          <a:p>
            <a:pPr marL="179388" lvl="1" indent="0">
              <a:lnSpc>
                <a:spcPct val="120000"/>
              </a:lnSpc>
              <a:buFont typeface="Arial" charset="0"/>
              <a:buNone/>
            </a:pPr>
            <a:r>
              <a:rPr smtClean="0">
                <a:latin typeface="Arial Rounded MT Bold" pitchFamily="34" charset="0"/>
              </a:rPr>
              <a:t>Wikiwijs inbedden in het onderwijsproces.</a:t>
            </a:r>
          </a:p>
          <a:p>
            <a:pPr marL="179388" lvl="1" indent="0">
              <a:lnSpc>
                <a:spcPct val="120000"/>
              </a:lnSpc>
              <a:buFont typeface="Arial" charset="0"/>
              <a:buNone/>
            </a:pPr>
            <a:r>
              <a:rPr smtClean="0">
                <a:latin typeface="Arial Rounded MT Bold" pitchFamily="34" charset="0"/>
              </a:rPr>
              <a:t>Onderwijssectoren voelen zich eigenaar van het platform.</a:t>
            </a:r>
          </a:p>
          <a:p>
            <a:pPr marL="179388" lvl="1" indent="0">
              <a:lnSpc>
                <a:spcPct val="120000"/>
              </a:lnSpc>
              <a:buFont typeface="Arial" charset="0"/>
              <a:buNone/>
            </a:pPr>
            <a:r>
              <a:rPr smtClean="0">
                <a:latin typeface="Arial Rounded MT Bold" pitchFamily="34" charset="0"/>
              </a:rPr>
              <a:t>Bundeling initiatieven rond open digitaal leermateriaal.</a:t>
            </a:r>
          </a:p>
          <a:p>
            <a:pPr marL="179388" lvl="1" indent="0">
              <a:lnSpc>
                <a:spcPct val="120000"/>
              </a:lnSpc>
              <a:buFont typeface="Arial" charset="0"/>
              <a:buNone/>
            </a:pPr>
            <a:r>
              <a:rPr smtClean="0">
                <a:latin typeface="Arial Rounded MT Bold" pitchFamily="34" charset="0"/>
              </a:rPr>
              <a:t>Verbreding discussie naar  leermiddelenbeleid.</a:t>
            </a:r>
          </a:p>
        </p:txBody>
      </p:sp>
      <p:sp>
        <p:nvSpPr>
          <p:cNvPr id="6" name="Ovaal 5"/>
          <p:cNvSpPr/>
          <p:nvPr/>
        </p:nvSpPr>
        <p:spPr>
          <a:xfrm>
            <a:off x="8459788" y="6453188"/>
            <a:ext cx="288925" cy="215900"/>
          </a:xfrm>
          <a:prstGeom prst="ellipse">
            <a:avLst/>
          </a:prstGeom>
          <a:solidFill>
            <a:srgbClr val="50555C"/>
          </a:solidFill>
          <a:ln>
            <a:solidFill>
              <a:srgbClr val="50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27013" y="2297113"/>
            <a:ext cx="8726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DC002E"/>
                </a:solidFill>
                <a:latin typeface="Arial Rounded MT Bold" pitchFamily="34" charset="0"/>
              </a:rPr>
              <a:t>2011 – 2013: Sectorgerichte benadering Wikiwijs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inhoud 2"/>
          <p:cNvSpPr>
            <a:spLocks/>
          </p:cNvSpPr>
          <p:nvPr/>
        </p:nvSpPr>
        <p:spPr bwMode="auto">
          <a:xfrm>
            <a:off x="731838" y="2106613"/>
            <a:ext cx="76803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nl-NL" sz="2400">
                <a:solidFill>
                  <a:srgbClr val="DC002E"/>
                </a:solidFill>
                <a:latin typeface="Arial Rounded MT Bold" pitchFamily="34" charset="0"/>
              </a:rPr>
              <a:t>Betere ontsluiting van open leermateriaal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nl-NL" sz="2400">
                <a:latin typeface="Arial Rounded MT Bold" pitchFamily="34" charset="0"/>
              </a:rPr>
              <a:t>- Meer beschikbare content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nl-NL" sz="2400">
                <a:latin typeface="Arial Rounded MT Bold" pitchFamily="34" charset="0"/>
              </a:rPr>
              <a:t>- Betere vindbaarheid van bruikbare content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nl-NL" sz="2400">
              <a:latin typeface="Arial Rounded MT Bold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nl-NL" sz="2400">
                <a:solidFill>
                  <a:srgbClr val="DC002E"/>
                </a:solidFill>
                <a:latin typeface="Arial Rounded MT Bold" pitchFamily="34" charset="0"/>
              </a:rPr>
              <a:t>Betere toerusting voor gebruik open leermateriaal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nl-NL" sz="2400">
                <a:latin typeface="Arial Rounded MT Bold" pitchFamily="34" charset="0"/>
              </a:rPr>
              <a:t>- Meer bereidheid bij docenten tot gebruik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nl-NL" sz="2400">
                <a:latin typeface="Arial Rounded MT Bold" pitchFamily="34" charset="0"/>
              </a:rPr>
              <a:t>- Meer bekwaamheid van docenten voor gebruik</a:t>
            </a:r>
            <a:r>
              <a:rPr lang="nl-NL">
                <a:latin typeface="Arial Rounded MT Bold" pitchFamily="34" charset="0"/>
              </a:rPr>
              <a:t> 	</a:t>
            </a:r>
            <a:r>
              <a:rPr lang="nl-NL" sz="2400">
                <a:solidFill>
                  <a:srgbClr val="BC0031"/>
                </a:solidFill>
                <a:latin typeface="Arial Rounded MT Bold" pitchFamily="34" charset="0"/>
              </a:rPr>
              <a:t>	</a:t>
            </a:r>
            <a:r>
              <a:rPr lang="nl-NL" sz="2000">
                <a:solidFill>
                  <a:srgbClr val="BC0031"/>
                </a:solidFill>
                <a:latin typeface="Arial Rounded MT Bold" pitchFamily="34" charset="0"/>
              </a:rPr>
              <a:t/>
            </a:r>
            <a:br>
              <a:rPr lang="nl-NL" sz="2000">
                <a:solidFill>
                  <a:srgbClr val="BC0031"/>
                </a:solidFill>
                <a:latin typeface="Arial Rounded MT Bold" pitchFamily="34" charset="0"/>
              </a:rPr>
            </a:br>
            <a:endParaRPr lang="nl-NL">
              <a:solidFill>
                <a:srgbClr val="BC0031"/>
              </a:solidFill>
              <a:latin typeface="Arial Rounded MT Bold" pitchFamily="34" charset="0"/>
            </a:endParaRPr>
          </a:p>
        </p:txBody>
      </p:sp>
      <p:sp>
        <p:nvSpPr>
          <p:cNvPr id="20482" name="Titel 1"/>
          <p:cNvSpPr>
            <a:spLocks/>
          </p:cNvSpPr>
          <p:nvPr/>
        </p:nvSpPr>
        <p:spPr bwMode="auto">
          <a:xfrm>
            <a:off x="711200" y="471488"/>
            <a:ext cx="7493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nl-NL" sz="4000">
                <a:solidFill>
                  <a:srgbClr val="EBAB0B"/>
                </a:solidFill>
                <a:latin typeface="Arial Rounded MT Bold" pitchFamily="34" charset="0"/>
              </a:rPr>
              <a:t>Wikiwijs programma 2</a:t>
            </a:r>
            <a:r>
              <a:rPr lang="nl-NL" sz="4000" baseline="30000">
                <a:solidFill>
                  <a:srgbClr val="EBAB0B"/>
                </a:solidFill>
                <a:latin typeface="Arial Rounded MT Bold" pitchFamily="34" charset="0"/>
              </a:rPr>
              <a:t>e</a:t>
            </a:r>
            <a:r>
              <a:rPr lang="nl-NL" sz="4000">
                <a:solidFill>
                  <a:srgbClr val="EBAB0B"/>
                </a:solidFill>
                <a:latin typeface="Arial Rounded MT Bold" pitchFamily="34" charset="0"/>
              </a:rPr>
              <a:t> fase: </a:t>
            </a:r>
            <a:br>
              <a:rPr lang="nl-NL" sz="4000">
                <a:solidFill>
                  <a:srgbClr val="EBAB0B"/>
                </a:solidFill>
                <a:latin typeface="Arial Rounded MT Bold" pitchFamily="34" charset="0"/>
              </a:rPr>
            </a:br>
            <a:r>
              <a:rPr lang="nl-NL" sz="4000">
                <a:solidFill>
                  <a:srgbClr val="EBAB0B"/>
                </a:solidFill>
                <a:latin typeface="Arial Rounded MT Bold" pitchFamily="34" charset="0"/>
              </a:rPr>
              <a:t>naar een andere strategie 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09262011948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0" y="41275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z="4000" smtClean="0"/>
              <a:t>4 in balans:</a:t>
            </a:r>
            <a:br>
              <a:rPr lang="nl-NL" sz="4000" smtClean="0"/>
            </a:br>
            <a:r>
              <a:rPr lang="nl-NL" sz="4000" smtClean="0"/>
              <a:t>Visie op leren mbv ict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smtClean="0"/>
              <a:t>Hoeveel procent van de scholen (po, vo, mbo) heeft een concrete visie op leren mbv ict ? </a:t>
            </a:r>
          </a:p>
          <a:p>
            <a:endParaRPr smtClean="0"/>
          </a:p>
          <a:p>
            <a:r>
              <a:rPr smtClean="0"/>
              <a:t>A. 40% </a:t>
            </a:r>
          </a:p>
          <a:p>
            <a:r>
              <a:rPr smtClean="0"/>
              <a:t>B. 60%</a:t>
            </a:r>
          </a:p>
          <a:p>
            <a:r>
              <a:rPr smtClean="0"/>
              <a:t>C. 80% </a:t>
            </a:r>
          </a:p>
          <a:p>
            <a:r>
              <a:rPr smtClean="0"/>
              <a:t>D. 100%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kiwijs sjabloo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Wikiwijs sjabloon</Template>
  <TotalTime>1973</TotalTime>
  <Words>784</Words>
  <Application>Microsoft Office PowerPoint</Application>
  <PresentationFormat>Diavoorstelling (4:3)</PresentationFormat>
  <Paragraphs>175</Paragraphs>
  <Slides>42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4" baseType="lpstr">
      <vt:lpstr>Wikiwijs sjabloon</vt:lpstr>
      <vt:lpstr>Image</vt:lpstr>
      <vt:lpstr>Digitaal lesmateriaal zoeken, maken en delen met </vt:lpstr>
      <vt:lpstr>Leermiddelen</vt:lpstr>
      <vt:lpstr>Wikiwijs: de eerste stappen</vt:lpstr>
      <vt:lpstr>Wat zijn de Wikiwijs doelen?</vt:lpstr>
      <vt:lpstr>PowerPoint-presentatie</vt:lpstr>
      <vt:lpstr>Wikiwijs programma 2e fase:  naar een andere strategie (1)</vt:lpstr>
      <vt:lpstr>PowerPoint-presentatie</vt:lpstr>
      <vt:lpstr>PowerPoint-presentatie</vt:lpstr>
      <vt:lpstr>4 in balans: Visie op leren mbv ict</vt:lpstr>
      <vt:lpstr>4 in balans: Visie op leren mbv ict</vt:lpstr>
      <vt:lpstr>Toekomstverwachting leraren en schoolmanagement </vt:lpstr>
      <vt:lpstr>Deskundigheid van de docenten</vt:lpstr>
      <vt:lpstr>Deskundigheid</vt:lpstr>
      <vt:lpstr>Digitaal materiaal </vt:lpstr>
      <vt:lpstr>Ontwikkelen digitaal materiaal </vt:lpstr>
      <vt:lpstr>Digitaal leermateriaal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Kwaliteit van leermateriaal</vt:lpstr>
      <vt:lpstr>Kwaliteitskenmerken </vt:lpstr>
    </vt:vector>
  </TitlesOfParts>
  <Company>Stichting Kennisnet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Mariette Siemons</dc:creator>
  <cp:lastModifiedBy>Heuvelejvanden</cp:lastModifiedBy>
  <cp:revision>36</cp:revision>
  <dcterms:created xsi:type="dcterms:W3CDTF">2010-03-25T13:27:20Z</dcterms:created>
  <dcterms:modified xsi:type="dcterms:W3CDTF">2012-10-19T11:01:12Z</dcterms:modified>
</cp:coreProperties>
</file>